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8" r:id="rId3"/>
    <p:sldId id="257" r:id="rId4"/>
    <p:sldId id="264" r:id="rId5"/>
    <p:sldId id="265" r:id="rId6"/>
    <p:sldId id="263" r:id="rId7"/>
    <p:sldId id="266" r:id="rId8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5" autoAdjust="0"/>
    <p:restoredTop sz="98645" autoAdjust="0"/>
  </p:normalViewPr>
  <p:slideViewPr>
    <p:cSldViewPr>
      <p:cViewPr>
        <p:scale>
          <a:sx n="90" d="100"/>
          <a:sy n="90" d="100"/>
        </p:scale>
        <p:origin x="-6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910" y="-91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file:///F:\Velferdarvakt_april2011\Jofnudur\husnaedisstada%20og%20tekjur.xlsx" TargetMode="External"/><Relationship Id="rId3" Type="http://schemas.openxmlformats.org/officeDocument/2006/relationships/hyperlink" Target="file:///F:\Velferdarvakt_april2011\Jofnudur\Tekjur%20ellilifeyris_visar.xlsx" TargetMode="External"/><Relationship Id="rId7" Type="http://schemas.openxmlformats.org/officeDocument/2006/relationships/hyperlink" Target="file:///F:\Velferdarvakt_april2011\Jofnudur\Greidsluvandi.xlsx" TargetMode="External"/><Relationship Id="rId12" Type="http://schemas.openxmlformats.org/officeDocument/2006/relationships/image" Target="../media/image3.wmf"/><Relationship Id="rId2" Type="http://schemas.openxmlformats.org/officeDocument/2006/relationships/hyperlink" Target="file:///F:\Velferdarvakt_april2011\Jofnudur\Tekjur%20oryrkja.xlsx" TargetMode="External"/><Relationship Id="rId1" Type="http://schemas.openxmlformats.org/officeDocument/2006/relationships/hyperlink" Target="file:///F:\Velferdarvakt_april2011\Jofnudur\Radst.tekjur%20heimila_visar%20(r12masa%20v1).xlsx" TargetMode="External"/><Relationship Id="rId6" Type="http://schemas.openxmlformats.org/officeDocument/2006/relationships/hyperlink" Target="file:///F:\Velferdarvakt_april2011\Jofnudur\Greidslubyrdi.xlsx" TargetMode="External"/><Relationship Id="rId11" Type="http://schemas.openxmlformats.org/officeDocument/2006/relationships/image" Target="../media/image2.wmf"/><Relationship Id="rId5" Type="http://schemas.openxmlformats.org/officeDocument/2006/relationships/hyperlink" Target="file:///F:\Velferdarvakt_april2011\Jofnudur\Skuldir%20heimila.xlsx" TargetMode="External"/><Relationship Id="rId10" Type="http://schemas.openxmlformats.org/officeDocument/2006/relationships/hyperlink" Target="file:///F:\Velferdarvakt_april2011\Jofnudur\l&#225;gttekjuh&#243;par%20eftir%20heimilsger&#240;.xlsx" TargetMode="External"/><Relationship Id="rId4" Type="http://schemas.openxmlformats.org/officeDocument/2006/relationships/hyperlink" Target="file:///F:\Velferdarvakt_april2011\Jofnudur\Tekjur%20og%20heilsa.xlsx" TargetMode="External"/><Relationship Id="rId9" Type="http://schemas.openxmlformats.org/officeDocument/2006/relationships/hyperlink" Target="file:///F:\Velferdarvakt_april2011\Jofnudur\Fjarhagur.xlsx" TargetMode="Externa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hyperlink" Target="file:///F:\Velferdarvakt_april2011\sjalfbaerni\Lifeyristhegar.xlsx" TargetMode="External"/><Relationship Id="rId13" Type="http://schemas.openxmlformats.org/officeDocument/2006/relationships/hyperlink" Target="file:///F:\Velferdarvakt_april2011\Menntun\skolasokn_haskoli.xlsx" TargetMode="External"/><Relationship Id="rId18" Type="http://schemas.openxmlformats.org/officeDocument/2006/relationships/hyperlink" Target="file:///F:\Velferdarvakt_april2011\Menntun\Leikskolar%20(r12masa%20v1).xlsx" TargetMode="External"/><Relationship Id="rId3" Type="http://schemas.openxmlformats.org/officeDocument/2006/relationships/hyperlink" Target="file:///F:\Velferdarvakt_april2011\Vinnumarka&#240;ur\atv.%20baetur.xlsx" TargetMode="External"/><Relationship Id="rId21" Type="http://schemas.openxmlformats.org/officeDocument/2006/relationships/image" Target="../media/image6.wmf"/><Relationship Id="rId7" Type="http://schemas.openxmlformats.org/officeDocument/2006/relationships/hyperlink" Target="file:///F:\Velferdarvakt_april2011\sjalfbaerni\Tekjulind%20ellilifeyris_visar.xlsx" TargetMode="External"/><Relationship Id="rId12" Type="http://schemas.openxmlformats.org/officeDocument/2006/relationships/hyperlink" Target="file:///F:\Velferdarvakt_april2011\Menntun\Brautskr_framhald.xlsx" TargetMode="External"/><Relationship Id="rId17" Type="http://schemas.openxmlformats.org/officeDocument/2006/relationships/hyperlink" Target="file:///F:\Velferdarvakt_april2011\sjalfbaerni\Langt&#237;mafj&#225;rhagsa&#240;sto&#240;.xlsx" TargetMode="External"/><Relationship Id="rId2" Type="http://schemas.openxmlformats.org/officeDocument/2006/relationships/hyperlink" Target="file:///F:\Velferdarvakt_april2011\Vinnumarka&#240;ur\Atvinnuleysi.xlsx" TargetMode="External"/><Relationship Id="rId16" Type="http://schemas.openxmlformats.org/officeDocument/2006/relationships/hyperlink" Target="file:///F:\Velferdarvakt_april2011\Jofnudur\TR%20fj&#246;ldi%20me&#240;%20TR%20tekjur.xlsx" TargetMode="External"/><Relationship Id="rId20" Type="http://schemas.openxmlformats.org/officeDocument/2006/relationships/image" Target="../media/image5.wmf"/><Relationship Id="rId1" Type="http://schemas.openxmlformats.org/officeDocument/2006/relationships/hyperlink" Target="file:///F:\Velferdarvakt_april2011\Vinnumarka&#240;ur\Starfandi%20(r12masa%20v2).xlsx" TargetMode="External"/><Relationship Id="rId6" Type="http://schemas.openxmlformats.org/officeDocument/2006/relationships/hyperlink" Target="file:///F:\Velferdarvakt_april2011\sjalfbaerni\tekjulind%20ororkuthega.xlsx" TargetMode="External"/><Relationship Id="rId11" Type="http://schemas.openxmlformats.org/officeDocument/2006/relationships/hyperlink" Target="file:///F:\Velferdarvakt_april2011\Menntun\skolasokn_framh.xlsx" TargetMode="External"/><Relationship Id="rId5" Type="http://schemas.openxmlformats.org/officeDocument/2006/relationships/hyperlink" Target="file:///F:\Velferdarvakt_april2011\Vinnumarka&#240;ur\Utan%20vinnumarkad.xlsx" TargetMode="External"/><Relationship Id="rId15" Type="http://schemas.openxmlformats.org/officeDocument/2006/relationships/hyperlink" Target="file:///F:\Velferdarvakt_april2011\sjalfbaerni\heimili%20sem%20f&#225;%20heimathjonustu.xlsx" TargetMode="External"/><Relationship Id="rId10" Type="http://schemas.openxmlformats.org/officeDocument/2006/relationships/hyperlink" Target="file:///F:\Velferdarvakt_april2011\Menntun\Frammistada.xlsx" TargetMode="External"/><Relationship Id="rId19" Type="http://schemas.openxmlformats.org/officeDocument/2006/relationships/image" Target="../media/image4.wmf"/><Relationship Id="rId4" Type="http://schemas.openxmlformats.org/officeDocument/2006/relationships/hyperlink" Target="file:///F:\Velferdarvakt_april2011\Vinnumarka&#240;ur\vinnu_urraedi.xlsx" TargetMode="External"/><Relationship Id="rId9" Type="http://schemas.openxmlformats.org/officeDocument/2006/relationships/hyperlink" Target="file:///F:\Velferdarvakt_april2011\sjalfbaerni\heimili%20med%20fjarhagsadstod.xlsx" TargetMode="External"/><Relationship Id="rId14" Type="http://schemas.openxmlformats.org/officeDocument/2006/relationships/hyperlink" Target="file:///F:\Velferdarvakt_april2011\Menntun\Brauskr_haskoli.xlsx" TargetMode="External"/><Relationship Id="rId22" Type="http://schemas.openxmlformats.org/officeDocument/2006/relationships/image" Target="../media/image7.jpe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hyperlink" Target="file:///F:\Velferdarvakt_april2011\Heilsa\Langvarandi%20veikindi.xlsx" TargetMode="External"/><Relationship Id="rId13" Type="http://schemas.openxmlformats.org/officeDocument/2006/relationships/image" Target="../media/image10.wmf"/><Relationship Id="rId3" Type="http://schemas.openxmlformats.org/officeDocument/2006/relationships/hyperlink" Target="file:///F:\Velferdarvakt_april2011\Heilsa\mat%20&#225;%20heilsu%20og%20faerni.xlsx" TargetMode="External"/><Relationship Id="rId7" Type="http://schemas.openxmlformats.org/officeDocument/2006/relationships/hyperlink" Target="file:///H:\Felagsvisi\Vor%202011\Heilbrig&#240;i\mat%20&#225;%20heilsu%20og%20faerni.xlsx" TargetMode="External"/><Relationship Id="rId12" Type="http://schemas.openxmlformats.org/officeDocument/2006/relationships/image" Target="../media/image9.wmf"/><Relationship Id="rId2" Type="http://schemas.openxmlformats.org/officeDocument/2006/relationships/hyperlink" Target="file:///F:\Velferdarvakt_april2011\Heilsa\lyfjanotkun.xlsx" TargetMode="External"/><Relationship Id="rId1" Type="http://schemas.openxmlformats.org/officeDocument/2006/relationships/hyperlink" Target="file:///F:\Velferdarvakt_april2011\Heilsa\heilbr.tjonusta.xlsx" TargetMode="External"/><Relationship Id="rId6" Type="http://schemas.openxmlformats.org/officeDocument/2006/relationships/hyperlink" Target="file:///H:\Felagsvisi\Vor%202011\Heilbrig&#240;i\lyfjanotkun.xlsx" TargetMode="External"/><Relationship Id="rId11" Type="http://schemas.openxmlformats.org/officeDocument/2006/relationships/image" Target="../media/image8.gif"/><Relationship Id="rId5" Type="http://schemas.openxmlformats.org/officeDocument/2006/relationships/hyperlink" Target="file:///H:\Felagsvisi\Vor%202011\Heilbrig&#240;i\heilbr.tjonusta.xlsx" TargetMode="External"/><Relationship Id="rId15" Type="http://schemas.openxmlformats.org/officeDocument/2006/relationships/image" Target="../media/image12.wmf"/><Relationship Id="rId10" Type="http://schemas.openxmlformats.org/officeDocument/2006/relationships/hyperlink" Target="file:///F:\Velferdarvakt_april2011\Heilsa\Ahaettuthaettir.xlsx" TargetMode="External"/><Relationship Id="rId4" Type="http://schemas.openxmlformats.org/officeDocument/2006/relationships/hyperlink" Target="file:///F:\Velferdarvakt_april2011\Heilsa\heilsa%20barna%20(r12masa%20v1).xlsx" TargetMode="External"/><Relationship Id="rId9" Type="http://schemas.openxmlformats.org/officeDocument/2006/relationships/hyperlink" Target="file:///H:\Felagsvisi\Vor%202011\Heilbrig&#240;i\heilsa%20barna.xlsx" TargetMode="External"/><Relationship Id="rId14" Type="http://schemas.openxmlformats.org/officeDocument/2006/relationships/image" Target="../media/image11.wmf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hyperlink" Target="file:///F:\Velferdarvakt_april2011\Samheldni\afbrot%20og%20oryggi_visar%20(2).xlsx" TargetMode="External"/><Relationship Id="rId13" Type="http://schemas.openxmlformats.org/officeDocument/2006/relationships/image" Target="../media/image13.jpeg"/><Relationship Id="rId18" Type="http://schemas.openxmlformats.org/officeDocument/2006/relationships/image" Target="../media/image18.wmf"/><Relationship Id="rId3" Type="http://schemas.openxmlformats.org/officeDocument/2006/relationships/hyperlink" Target="file:///F:\Velferdarvakt_april2011\Samheldni\barnaverndam&#225;l.xlsx" TargetMode="External"/><Relationship Id="rId7" Type="http://schemas.openxmlformats.org/officeDocument/2006/relationships/hyperlink" Target="file:///F:\Velferdarvakt_april2011\Samheldni\Ahaettuhegdun%20unglinga_visar.xlsx" TargetMode="External"/><Relationship Id="rId12" Type="http://schemas.openxmlformats.org/officeDocument/2006/relationships/hyperlink" Target="file:///F:\Velferdarvakt_april2011\Samheldni\Lidan%20barna_visar.xlsx" TargetMode="External"/><Relationship Id="rId17" Type="http://schemas.openxmlformats.org/officeDocument/2006/relationships/image" Target="../media/image17.wmf"/><Relationship Id="rId2" Type="http://schemas.openxmlformats.org/officeDocument/2006/relationships/hyperlink" Target="file:///F:\Velferdarvakt_april2011\Samheldni\Traust_visar.xlsx" TargetMode="External"/><Relationship Id="rId16" Type="http://schemas.openxmlformats.org/officeDocument/2006/relationships/image" Target="../media/image16.wmf"/><Relationship Id="rId1" Type="http://schemas.openxmlformats.org/officeDocument/2006/relationships/hyperlink" Target="file:///F:\Velferdarvakt_april2011\Samheldni\Anaegja_visar.xlsx" TargetMode="External"/><Relationship Id="rId6" Type="http://schemas.openxmlformats.org/officeDocument/2006/relationships/hyperlink" Target="file:///F:\Velferdarvakt_april2011\Samheldni\fjarhagur%20foreldra_visar%20(r12masa%20v1).xlsx" TargetMode="External"/><Relationship Id="rId11" Type="http://schemas.openxmlformats.org/officeDocument/2006/relationships/hyperlink" Target="file:///H:\Felagsvisi\Vor%202011\Afbrotamal\afbrot%20og%20oryggi_visar%20(2).xlsx" TargetMode="External"/><Relationship Id="rId5" Type="http://schemas.openxmlformats.org/officeDocument/2006/relationships/hyperlink" Target="file:///F:\Velferdarvakt_april2011\Samheldni\samvera%20vid%20foreldra_visar.xlsx" TargetMode="External"/><Relationship Id="rId15" Type="http://schemas.openxmlformats.org/officeDocument/2006/relationships/image" Target="../media/image15.wmf"/><Relationship Id="rId10" Type="http://schemas.openxmlformats.org/officeDocument/2006/relationships/hyperlink" Target="file:///H:\Felagsvisi\Vor%202011\Born%20og%20unglingar\Ahaettuhegdun%20unglinga_visar.xlsx" TargetMode="External"/><Relationship Id="rId4" Type="http://schemas.openxmlformats.org/officeDocument/2006/relationships/hyperlink" Target="file:///F:\Velferdarvakt_april2011\Samheldni\Ithrottir%20og%20tonlist.xlsx" TargetMode="External"/><Relationship Id="rId9" Type="http://schemas.openxmlformats.org/officeDocument/2006/relationships/hyperlink" Target="file:///F:\Velferdarvakt_april2011\Samheldni\Tholendur_visar%20(2).xlsx" TargetMode="External"/><Relationship Id="rId14" Type="http://schemas.openxmlformats.org/officeDocument/2006/relationships/image" Target="../media/image14.wmf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file:///F:\Velferdarvakt_april2011\Jofnudur\Greidslubyrdi.xlsx" TargetMode="External"/><Relationship Id="rId3" Type="http://schemas.openxmlformats.org/officeDocument/2006/relationships/hyperlink" Target="file:///F:\Velferdarvakt_april2011\Jofnudur\Tekjur%20oryrkja.xlsx" TargetMode="External"/><Relationship Id="rId7" Type="http://schemas.openxmlformats.org/officeDocument/2006/relationships/hyperlink" Target="file:///F:\Velferdarvakt_april2011\Jofnudur\Skuldir%20heimila.xlsx" TargetMode="External"/><Relationship Id="rId12" Type="http://schemas.openxmlformats.org/officeDocument/2006/relationships/image" Target="../media/image3.wmf"/><Relationship Id="rId2" Type="http://schemas.openxmlformats.org/officeDocument/2006/relationships/hyperlink" Target="file:///F:\Velferdarvakt_april2011\Jofnudur\l&#225;gttekjuh&#243;par%20eftir%20heimilsger&#240;.xlsx" TargetMode="External"/><Relationship Id="rId1" Type="http://schemas.openxmlformats.org/officeDocument/2006/relationships/hyperlink" Target="file:///F:\Velferdarvakt_april2011\Jofnudur\Radst.tekjur%20heimila_visar%20(r12masa%20v1).xlsx" TargetMode="External"/><Relationship Id="rId6" Type="http://schemas.openxmlformats.org/officeDocument/2006/relationships/image" Target="../media/image2.wmf"/><Relationship Id="rId11" Type="http://schemas.openxmlformats.org/officeDocument/2006/relationships/hyperlink" Target="file:///F:\Velferdarvakt_april2011\Jofnudur\husnaedisstada%20og%20tekjur.xlsx" TargetMode="External"/><Relationship Id="rId5" Type="http://schemas.openxmlformats.org/officeDocument/2006/relationships/hyperlink" Target="file:///F:\Velferdarvakt_april2011\Jofnudur\Tekjur%20og%20heilsa.xlsx" TargetMode="External"/><Relationship Id="rId10" Type="http://schemas.openxmlformats.org/officeDocument/2006/relationships/hyperlink" Target="file:///F:\Velferdarvakt_april2011\Jofnudur\Fjarhagur.xlsx" TargetMode="External"/><Relationship Id="rId4" Type="http://schemas.openxmlformats.org/officeDocument/2006/relationships/hyperlink" Target="file:///F:\Velferdarvakt_april2011\Jofnudur\Tekjur%20ellilifeyris_visar.xlsx" TargetMode="External"/><Relationship Id="rId9" Type="http://schemas.openxmlformats.org/officeDocument/2006/relationships/hyperlink" Target="file:///F:\Velferdarvakt_april2011\Jofnudur\Greidsluvandi.xlsx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file:///F:\Velferdarvakt_april2011\sjalfbaerni\tekjulind%20ororkuthega.xlsx" TargetMode="External"/><Relationship Id="rId13" Type="http://schemas.openxmlformats.org/officeDocument/2006/relationships/hyperlink" Target="file:///F:\Velferdarvakt_april2011\sjalfbaerni\Langt&#237;mafj&#225;rhagsa&#240;sto&#240;.xlsx" TargetMode="External"/><Relationship Id="rId18" Type="http://schemas.openxmlformats.org/officeDocument/2006/relationships/hyperlink" Target="file:///F:\Velferdarvakt_april2011\Menntun\skolasokn_framh.xlsx" TargetMode="External"/><Relationship Id="rId3" Type="http://schemas.openxmlformats.org/officeDocument/2006/relationships/hyperlink" Target="file:///F:\Velferdarvakt_april2011\Vinnumarka&#240;ur\atv.%20baetur.xlsx" TargetMode="External"/><Relationship Id="rId21" Type="http://schemas.openxmlformats.org/officeDocument/2006/relationships/hyperlink" Target="file:///F:\Velferdarvakt_april2011\Menntun\Brauskr_haskoli.xlsx" TargetMode="External"/><Relationship Id="rId7" Type="http://schemas.openxmlformats.org/officeDocument/2006/relationships/hyperlink" Target="file:///F:\Velferdarvakt_april2011\Jofnudur\TR%20fj&#246;ldi%20me&#240;%20TR%20tekjur.xlsx" TargetMode="External"/><Relationship Id="rId12" Type="http://schemas.openxmlformats.org/officeDocument/2006/relationships/hyperlink" Target="file:///F:\Velferdarvakt_april2011\sjalfbaerni\heimili%20med%20fjarhagsadstod.xlsx" TargetMode="External"/><Relationship Id="rId17" Type="http://schemas.openxmlformats.org/officeDocument/2006/relationships/hyperlink" Target="file:///F:\Velferdarvakt_april2011\Menntun\Frammistada.xlsx" TargetMode="External"/><Relationship Id="rId2" Type="http://schemas.openxmlformats.org/officeDocument/2006/relationships/hyperlink" Target="file:///F:\Velferdarvakt_april2011\Vinnumarka&#240;ur\Atvinnuleysi.xlsx" TargetMode="External"/><Relationship Id="rId16" Type="http://schemas.openxmlformats.org/officeDocument/2006/relationships/hyperlink" Target="file:///F:\Velferdarvakt_april2011\Menntun\Leikskolar%20(r12masa%20v1).xlsx" TargetMode="External"/><Relationship Id="rId20" Type="http://schemas.openxmlformats.org/officeDocument/2006/relationships/hyperlink" Target="file:///F:\Velferdarvakt_april2011\Menntun\skolasokn_haskoli.xlsx" TargetMode="External"/><Relationship Id="rId1" Type="http://schemas.openxmlformats.org/officeDocument/2006/relationships/hyperlink" Target="file:///F:\Velferdarvakt_april2011\Vinnumarka&#240;ur\Starfandi%20(r12masa%20v2).xlsx" TargetMode="External"/><Relationship Id="rId6" Type="http://schemas.openxmlformats.org/officeDocument/2006/relationships/image" Target="../media/image4.wmf"/><Relationship Id="rId11" Type="http://schemas.openxmlformats.org/officeDocument/2006/relationships/image" Target="../media/image5.wmf"/><Relationship Id="rId5" Type="http://schemas.openxmlformats.org/officeDocument/2006/relationships/hyperlink" Target="file:///F:\Velferdarvakt_april2011\Vinnumarka&#240;ur\Utan%20vinnumarkad.xlsx" TargetMode="External"/><Relationship Id="rId15" Type="http://schemas.openxmlformats.org/officeDocument/2006/relationships/image" Target="../media/image6.wmf"/><Relationship Id="rId10" Type="http://schemas.openxmlformats.org/officeDocument/2006/relationships/hyperlink" Target="file:///F:\Velferdarvakt_april2011\sjalfbaerni\Lifeyristhegar.xlsx" TargetMode="External"/><Relationship Id="rId19" Type="http://schemas.openxmlformats.org/officeDocument/2006/relationships/hyperlink" Target="file:///F:\Velferdarvakt_april2011\Menntun\Brautskr_framhald.xlsx" TargetMode="External"/><Relationship Id="rId4" Type="http://schemas.openxmlformats.org/officeDocument/2006/relationships/hyperlink" Target="file:///F:\Velferdarvakt_april2011\Vinnumarka&#240;ur\vinnu_urraedi.xlsx" TargetMode="External"/><Relationship Id="rId9" Type="http://schemas.openxmlformats.org/officeDocument/2006/relationships/hyperlink" Target="file:///F:\Velferdarvakt_april2011\sjalfbaerni\Tekjulind%20ellilifeyris_visar.xlsx" TargetMode="External"/><Relationship Id="rId14" Type="http://schemas.openxmlformats.org/officeDocument/2006/relationships/hyperlink" Target="file:///F:\Velferdarvakt_april2011\sjalfbaerni\heimili%20sem%20f&#225;%20heimathjonustu.xlsx" TargetMode="External"/><Relationship Id="rId22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hyperlink" Target="file:///H:\Felagsvisi\Vor%202011\Heilbrig&#240;i\mat%20&#225;%20heilsu%20og%20faerni.xlsx" TargetMode="External"/><Relationship Id="rId13" Type="http://schemas.openxmlformats.org/officeDocument/2006/relationships/image" Target="../media/image11.wmf"/><Relationship Id="rId3" Type="http://schemas.openxmlformats.org/officeDocument/2006/relationships/image" Target="../media/image8.gif"/><Relationship Id="rId7" Type="http://schemas.openxmlformats.org/officeDocument/2006/relationships/hyperlink" Target="file:///F:\Velferdarvakt_april2011\Heilsa\mat%20&#225;%20heilsu%20og%20faerni.xlsx" TargetMode="External"/><Relationship Id="rId12" Type="http://schemas.openxmlformats.org/officeDocument/2006/relationships/hyperlink" Target="file:///H:\Felagsvisi\Vor%202011\Heilbrig&#240;i\heilsa%20barna.xlsx" TargetMode="External"/><Relationship Id="rId2" Type="http://schemas.openxmlformats.org/officeDocument/2006/relationships/hyperlink" Target="file:///H:\Felagsvisi\Vor%202011\Heilbrig&#240;i\heilbr.tjonusta.xlsx" TargetMode="External"/><Relationship Id="rId1" Type="http://schemas.openxmlformats.org/officeDocument/2006/relationships/hyperlink" Target="file:///F:\Velferdarvakt_april2011\Heilsa\heilbr.tjonusta.xlsx" TargetMode="External"/><Relationship Id="rId6" Type="http://schemas.openxmlformats.org/officeDocument/2006/relationships/image" Target="../media/image9.wmf"/><Relationship Id="rId11" Type="http://schemas.openxmlformats.org/officeDocument/2006/relationships/hyperlink" Target="file:///F:\Velferdarvakt_april2011\Heilsa\heilsa%20barna%20(r12masa%20v1).xlsx" TargetMode="External"/><Relationship Id="rId5" Type="http://schemas.openxmlformats.org/officeDocument/2006/relationships/hyperlink" Target="file:///H:\Felagsvisi\Vor%202011\Heilbrig&#240;i\lyfjanotkun.xlsx" TargetMode="External"/><Relationship Id="rId15" Type="http://schemas.openxmlformats.org/officeDocument/2006/relationships/image" Target="../media/image12.wmf"/><Relationship Id="rId10" Type="http://schemas.openxmlformats.org/officeDocument/2006/relationships/image" Target="../media/image10.wmf"/><Relationship Id="rId4" Type="http://schemas.openxmlformats.org/officeDocument/2006/relationships/hyperlink" Target="file:///F:\Velferdarvakt_april2011\Heilsa\lyfjanotkun.xlsx" TargetMode="External"/><Relationship Id="rId9" Type="http://schemas.openxmlformats.org/officeDocument/2006/relationships/hyperlink" Target="file:///F:\Velferdarvakt_april2011\Heilsa\Langvarandi%20veikindi.xlsx" TargetMode="External"/><Relationship Id="rId14" Type="http://schemas.openxmlformats.org/officeDocument/2006/relationships/hyperlink" Target="file:///F:\Velferdarvakt_april2011\Heilsa\Ahaettuthaettir.xlsx" TargetMode="External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hyperlink" Target="file:///F:\Velferdarvakt_april2011\Samheldni\samvera%20vid%20foreldra_visar.xlsx" TargetMode="External"/><Relationship Id="rId13" Type="http://schemas.openxmlformats.org/officeDocument/2006/relationships/hyperlink" Target="file:///H:\Felagsvisi\Vor%202011\Born%20og%20unglingar\Ahaettuhegdun%20unglinga_visar.xlsx" TargetMode="External"/><Relationship Id="rId18" Type="http://schemas.openxmlformats.org/officeDocument/2006/relationships/image" Target="../media/image18.wmf"/><Relationship Id="rId3" Type="http://schemas.openxmlformats.org/officeDocument/2006/relationships/hyperlink" Target="file:///F:\Velferdarvakt_april2011\Samheldni\Traust_visar.xlsx" TargetMode="External"/><Relationship Id="rId7" Type="http://schemas.openxmlformats.org/officeDocument/2006/relationships/hyperlink" Target="file:///F:\Velferdarvakt_april2011\Samheldni\Ithrottir%20og%20tonlist.xlsx" TargetMode="External"/><Relationship Id="rId12" Type="http://schemas.openxmlformats.org/officeDocument/2006/relationships/hyperlink" Target="file:///F:\Velferdarvakt_april2011\Samheldni\Ahaettuhegdun%20unglinga_visar.xlsx" TargetMode="External"/><Relationship Id="rId17" Type="http://schemas.openxmlformats.org/officeDocument/2006/relationships/hyperlink" Target="file:///F:\Velferdarvakt_april2011\Samheldni\Tholendur_visar%20(2).xlsx" TargetMode="External"/><Relationship Id="rId2" Type="http://schemas.openxmlformats.org/officeDocument/2006/relationships/image" Target="../media/image13.jpeg"/><Relationship Id="rId16" Type="http://schemas.openxmlformats.org/officeDocument/2006/relationships/hyperlink" Target="file:///H:\Felagsvisi\Vor%202011\Afbrotamal\afbrot%20og%20oryggi_visar%20(2).xlsx" TargetMode="External"/><Relationship Id="rId1" Type="http://schemas.openxmlformats.org/officeDocument/2006/relationships/hyperlink" Target="file:///F:\Velferdarvakt_april2011\Samheldni\Anaegja_visar.xlsx" TargetMode="External"/><Relationship Id="rId6" Type="http://schemas.openxmlformats.org/officeDocument/2006/relationships/image" Target="../media/image15.wmf"/><Relationship Id="rId11" Type="http://schemas.openxmlformats.org/officeDocument/2006/relationships/image" Target="../media/image16.wmf"/><Relationship Id="rId5" Type="http://schemas.openxmlformats.org/officeDocument/2006/relationships/hyperlink" Target="file:///F:\Velferdarvakt_april2011\Samheldni\barnaverndam&#225;l.xlsx" TargetMode="External"/><Relationship Id="rId15" Type="http://schemas.openxmlformats.org/officeDocument/2006/relationships/hyperlink" Target="file:///F:\Velferdarvakt_april2011\Samheldni\afbrot%20og%20oryggi_visar%20(2).xlsx" TargetMode="External"/><Relationship Id="rId10" Type="http://schemas.openxmlformats.org/officeDocument/2006/relationships/hyperlink" Target="file:///F:\Velferdarvakt_april2011\Samheldni\Lidan%20barna_visar.xlsx" TargetMode="External"/><Relationship Id="rId4" Type="http://schemas.openxmlformats.org/officeDocument/2006/relationships/image" Target="../media/image14.wmf"/><Relationship Id="rId9" Type="http://schemas.openxmlformats.org/officeDocument/2006/relationships/hyperlink" Target="file:///F:\Velferdarvakt_april2011\Samheldni\fjarhagur%20foreldra_visar%20(r12masa%20v1).xlsx" TargetMode="External"/><Relationship Id="rId14" Type="http://schemas.openxmlformats.org/officeDocument/2006/relationships/image" Target="../media/image17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0BE946-C3BE-40D8-837E-0B4C99FDB7BB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092C00BE-3E75-4E0D-863E-A8A622F4D92B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is-IS" sz="1800" dirty="0" smtClean="0"/>
            <a:t>Tekjur heimilanna</a:t>
          </a:r>
        </a:p>
        <a:p>
          <a:pPr>
            <a:spcAft>
              <a:spcPct val="35000"/>
            </a:spcAft>
          </a:pPr>
          <a:endParaRPr lang="is-IS" sz="1800" dirty="0"/>
        </a:p>
      </dgm:t>
    </dgm:pt>
    <dgm:pt modelId="{A3E8A83B-7BCE-4425-B940-D769EB4E7D7E}" type="parTrans" cxnId="{99755A22-390F-4969-BD4D-E7035557F3A5}">
      <dgm:prSet/>
      <dgm:spPr/>
      <dgm:t>
        <a:bodyPr/>
        <a:lstStyle/>
        <a:p>
          <a:endParaRPr lang="is-IS"/>
        </a:p>
      </dgm:t>
    </dgm:pt>
    <dgm:pt modelId="{E3163B7A-3348-4DAC-912D-36EBFB37FCFB}" type="sibTrans" cxnId="{99755A22-390F-4969-BD4D-E7035557F3A5}">
      <dgm:prSet/>
      <dgm:spPr/>
      <dgm:t>
        <a:bodyPr/>
        <a:lstStyle/>
        <a:p>
          <a:endParaRPr lang="is-IS"/>
        </a:p>
      </dgm:t>
    </dgm:pt>
    <dgm:pt modelId="{66E04092-F86C-43B8-ACE8-8EB042D4E03E}">
      <dgm:prSet custT="1"/>
      <dgm:spPr/>
      <dgm:t>
        <a:bodyPr/>
        <a:lstStyle/>
        <a:p>
          <a:r>
            <a:rPr lang="is-IS" sz="1100" baseline="0" dirty="0" smtClean="0">
              <a:solidFill>
                <a:schemeClr val="bg1"/>
              </a:solidFill>
              <a:hlinkClick xmlns:r="http://schemas.openxmlformats.org/officeDocument/2006/relationships" r:id="rId1" action="ppaction://program"/>
            </a:rPr>
            <a:t>Ráðstöfunartekjur</a:t>
          </a:r>
          <a:endParaRPr lang="is-IS" sz="1100" baseline="0" dirty="0">
            <a:solidFill>
              <a:schemeClr val="bg1"/>
            </a:solidFill>
          </a:endParaRPr>
        </a:p>
      </dgm:t>
    </dgm:pt>
    <dgm:pt modelId="{3F4D1BE6-15C6-4FF5-AFA0-5843664CAC40}" type="parTrans" cxnId="{C56AA8D6-1C74-4520-B39E-AB05BC516958}">
      <dgm:prSet/>
      <dgm:spPr/>
      <dgm:t>
        <a:bodyPr/>
        <a:lstStyle/>
        <a:p>
          <a:endParaRPr lang="is-IS"/>
        </a:p>
      </dgm:t>
    </dgm:pt>
    <dgm:pt modelId="{E7EC7CDA-48B7-4C86-8199-3E51DFF136AD}" type="sibTrans" cxnId="{C56AA8D6-1C74-4520-B39E-AB05BC516958}">
      <dgm:prSet/>
      <dgm:spPr/>
      <dgm:t>
        <a:bodyPr/>
        <a:lstStyle/>
        <a:p>
          <a:endParaRPr lang="is-IS"/>
        </a:p>
      </dgm:t>
    </dgm:pt>
    <dgm:pt modelId="{4492737D-5F85-4920-BA77-CCA2961B69E1}">
      <dgm:prSet custT="1"/>
      <dgm:spPr/>
      <dgm:t>
        <a:bodyPr/>
        <a:lstStyle/>
        <a:p>
          <a:r>
            <a:rPr lang="is-IS" sz="1100" baseline="0" dirty="0" smtClean="0">
              <a:solidFill>
                <a:schemeClr val="bg1"/>
              </a:solidFill>
              <a:hlinkClick xmlns:r="http://schemas.openxmlformats.org/officeDocument/2006/relationships" r:id="rId2" action="ppaction://program"/>
            </a:rPr>
            <a:t>Ráðstöfunartekjur örorkulífeyrisþega</a:t>
          </a:r>
          <a:endParaRPr lang="is-IS" sz="1100" baseline="0" dirty="0">
            <a:solidFill>
              <a:schemeClr val="bg1"/>
            </a:solidFill>
          </a:endParaRPr>
        </a:p>
      </dgm:t>
    </dgm:pt>
    <dgm:pt modelId="{224664FF-95D0-4E71-8E68-CE731164B1AF}" type="parTrans" cxnId="{BB059E97-82D5-41F8-84EA-1A7CE1DB57BD}">
      <dgm:prSet/>
      <dgm:spPr/>
    </dgm:pt>
    <dgm:pt modelId="{5B5B2C3A-A479-4002-93BC-048AA3E335A6}" type="sibTrans" cxnId="{BB059E97-82D5-41F8-84EA-1A7CE1DB57BD}">
      <dgm:prSet/>
      <dgm:spPr/>
    </dgm:pt>
    <dgm:pt modelId="{DA97BC8B-390D-429E-84D7-32C4AF5DEEF7}">
      <dgm:prSet custT="1"/>
      <dgm:spPr/>
      <dgm:t>
        <a:bodyPr/>
        <a:lstStyle/>
        <a:p>
          <a:r>
            <a:rPr lang="is-IS" sz="1100" baseline="0" dirty="0" smtClean="0">
              <a:hlinkClick xmlns:r="http://schemas.openxmlformats.org/officeDocument/2006/relationships" r:id="rId3" action="ppaction://program"/>
            </a:rPr>
            <a:t>Ráðstöfunartekjur ellilífeyrisþega</a:t>
          </a:r>
          <a:endParaRPr lang="is-IS" sz="1100" baseline="0" dirty="0"/>
        </a:p>
      </dgm:t>
    </dgm:pt>
    <dgm:pt modelId="{32AF881C-F08E-4803-9B9A-F705F33534AB}" type="parTrans" cxnId="{8779BDAD-C609-480A-9D90-31F0392C0C54}">
      <dgm:prSet/>
      <dgm:spPr/>
    </dgm:pt>
    <dgm:pt modelId="{CD704BA8-E41F-4328-8E92-803257C65D1B}" type="sibTrans" cxnId="{8779BDAD-C609-480A-9D90-31F0392C0C54}">
      <dgm:prSet/>
      <dgm:spPr/>
    </dgm:pt>
    <dgm:pt modelId="{3F9DB796-BE40-4494-82F3-D20652C08E62}">
      <dgm:prSet custT="1"/>
      <dgm:spPr/>
      <dgm:t>
        <a:bodyPr/>
        <a:lstStyle/>
        <a:p>
          <a:r>
            <a:rPr lang="is-IS" sz="1100" baseline="0" dirty="0" smtClean="0">
              <a:hlinkClick xmlns:r="http://schemas.openxmlformats.org/officeDocument/2006/relationships" r:id="rId4" action="ppaction://program"/>
            </a:rPr>
            <a:t>Tekjur og heilsa</a:t>
          </a:r>
          <a:endParaRPr lang="is-IS" sz="1100" baseline="0" dirty="0"/>
        </a:p>
      </dgm:t>
    </dgm:pt>
    <dgm:pt modelId="{A34C8D62-8E9B-4AA4-BA7D-B44FAFCC4BC6}" type="parTrans" cxnId="{C56D4ED1-F275-4E74-AB01-BEEF00B62AC3}">
      <dgm:prSet/>
      <dgm:spPr/>
    </dgm:pt>
    <dgm:pt modelId="{99A7BE6D-E74A-4330-9057-8644180FE2EE}" type="sibTrans" cxnId="{C56D4ED1-F275-4E74-AB01-BEEF00B62AC3}">
      <dgm:prSet/>
      <dgm:spPr/>
    </dgm:pt>
    <dgm:pt modelId="{CC0FBE5C-0E5E-4732-8E75-61EED5D71FD3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is-IS" sz="1800" dirty="0" smtClean="0"/>
            <a:t>Fjárhagsstaða heimilanna</a:t>
          </a:r>
        </a:p>
        <a:p>
          <a:pPr>
            <a:spcAft>
              <a:spcPts val="0"/>
            </a:spcAft>
          </a:pPr>
          <a:endParaRPr lang="is-IS" sz="1800" dirty="0" smtClean="0"/>
        </a:p>
      </dgm:t>
    </dgm:pt>
    <dgm:pt modelId="{BB3B2A54-E106-4911-BC79-97D78BDBEEFB}" type="sibTrans" cxnId="{FB3AEF37-8750-436D-8951-6F03C5A45426}">
      <dgm:prSet/>
      <dgm:spPr/>
      <dgm:t>
        <a:bodyPr/>
        <a:lstStyle/>
        <a:p>
          <a:endParaRPr lang="is-IS"/>
        </a:p>
      </dgm:t>
    </dgm:pt>
    <dgm:pt modelId="{537F1425-2B6C-4873-9977-6780910A737D}" type="parTrans" cxnId="{FB3AEF37-8750-436D-8951-6F03C5A45426}">
      <dgm:prSet/>
      <dgm:spPr/>
      <dgm:t>
        <a:bodyPr/>
        <a:lstStyle/>
        <a:p>
          <a:endParaRPr lang="is-IS"/>
        </a:p>
      </dgm:t>
    </dgm:pt>
    <dgm:pt modelId="{F422BB22-9FEF-448F-8299-4DEAE2AA2BEB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5" action="ppaction://program"/>
            </a:rPr>
            <a:t>Skuldir</a:t>
          </a:r>
          <a:endParaRPr lang="is-IS" sz="1100" dirty="0"/>
        </a:p>
      </dgm:t>
    </dgm:pt>
    <dgm:pt modelId="{2AE504C7-B8EB-4D85-8059-B0CD936B8B91}" type="parTrans" cxnId="{298CDFC0-0B50-4838-B6AB-67CEE3CD2EE4}">
      <dgm:prSet/>
      <dgm:spPr/>
    </dgm:pt>
    <dgm:pt modelId="{0B839FDF-6AE7-4722-8F7B-B893F4CAD3FC}" type="sibTrans" cxnId="{298CDFC0-0B50-4838-B6AB-67CEE3CD2EE4}">
      <dgm:prSet/>
      <dgm:spPr/>
    </dgm:pt>
    <dgm:pt modelId="{173A0B42-A2AE-4B54-87D0-84AD3ADA2A43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6" action="ppaction://program"/>
            </a:rPr>
            <a:t>Greiðslubyrði</a:t>
          </a:r>
          <a:endParaRPr lang="is-IS" sz="1100" dirty="0"/>
        </a:p>
      </dgm:t>
    </dgm:pt>
    <dgm:pt modelId="{7F294617-65E3-40EA-9F0C-AA5243E15016}" type="parTrans" cxnId="{72B71CD6-8EF5-4677-9C30-F2896135D1AB}">
      <dgm:prSet/>
      <dgm:spPr/>
    </dgm:pt>
    <dgm:pt modelId="{6E4C9981-6CDB-4AB9-A9DB-48C57F4145CD}" type="sibTrans" cxnId="{72B71CD6-8EF5-4677-9C30-F2896135D1AB}">
      <dgm:prSet/>
      <dgm:spPr/>
    </dgm:pt>
    <dgm:pt modelId="{CE8E2BAD-8EFB-491E-A090-9ABBEF08E965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7" action="ppaction://program"/>
            </a:rPr>
            <a:t>Greiðsluvandi</a:t>
          </a:r>
          <a:endParaRPr lang="is-IS" sz="1100" dirty="0"/>
        </a:p>
      </dgm:t>
    </dgm:pt>
    <dgm:pt modelId="{E7E6D1C5-D26A-452E-A189-7F5CC228650F}" type="parTrans" cxnId="{387F1465-B622-404D-83BC-7D59D528FF53}">
      <dgm:prSet/>
      <dgm:spPr/>
    </dgm:pt>
    <dgm:pt modelId="{79711711-3775-4A32-82BE-9549D228D48B}" type="sibTrans" cxnId="{387F1465-B622-404D-83BC-7D59D528FF53}">
      <dgm:prSet/>
      <dgm:spPr/>
    </dgm:pt>
    <dgm:pt modelId="{B5711527-69A1-4DA5-8BB5-C7D91450D37C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8" action="ppaction://program"/>
            </a:rPr>
            <a:t>Húsnæðisstaða og tekjur</a:t>
          </a:r>
          <a:endParaRPr lang="is-IS" sz="1100" dirty="0"/>
        </a:p>
      </dgm:t>
    </dgm:pt>
    <dgm:pt modelId="{4F79A3B6-032A-415A-8A77-05D370DCA298}" type="parTrans" cxnId="{265C2F4F-28EC-4154-820D-57A055A3A06E}">
      <dgm:prSet/>
      <dgm:spPr/>
    </dgm:pt>
    <dgm:pt modelId="{52ED1E48-E163-48F2-8171-944E096F7B54}" type="sibTrans" cxnId="{265C2F4F-28EC-4154-820D-57A055A3A06E}">
      <dgm:prSet/>
      <dgm:spPr/>
    </dgm:pt>
    <dgm:pt modelId="{7A40FE6D-EF3B-46FB-B9C7-60BC17C8E4B8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9" action="ppaction://program"/>
            </a:rPr>
            <a:t>Mat á eigin fjárhag</a:t>
          </a:r>
          <a:endParaRPr lang="is-IS" sz="1100" dirty="0"/>
        </a:p>
      </dgm:t>
    </dgm:pt>
    <dgm:pt modelId="{858C8DE5-9E37-4190-950C-A60C61E75943}" type="parTrans" cxnId="{A88AE196-9494-4B3D-9F7C-2DA5796E1001}">
      <dgm:prSet/>
      <dgm:spPr/>
    </dgm:pt>
    <dgm:pt modelId="{58802DFB-2461-48CA-AE51-A85686399DA7}" type="sibTrans" cxnId="{A88AE196-9494-4B3D-9F7C-2DA5796E1001}">
      <dgm:prSet/>
      <dgm:spPr/>
    </dgm:pt>
    <dgm:pt modelId="{C468B844-C21C-4D38-9BC3-981AED14F4E6}">
      <dgm:prSet custT="1"/>
      <dgm:spPr/>
      <dgm:t>
        <a:bodyPr/>
        <a:lstStyle/>
        <a:p>
          <a:r>
            <a:rPr lang="is-IS" sz="1100" baseline="0" dirty="0" smtClean="0">
              <a:solidFill>
                <a:schemeClr val="bg1"/>
              </a:solidFill>
              <a:hlinkClick xmlns:r="http://schemas.openxmlformats.org/officeDocument/2006/relationships" r:id="rId10" action="ppaction://program"/>
            </a:rPr>
            <a:t>Lágtekjuhlutfall og tekjudreifing</a:t>
          </a:r>
          <a:endParaRPr lang="is-IS" sz="1100" baseline="0" dirty="0">
            <a:solidFill>
              <a:schemeClr val="bg1"/>
            </a:solidFill>
          </a:endParaRPr>
        </a:p>
      </dgm:t>
    </dgm:pt>
    <dgm:pt modelId="{B046F929-A463-490A-917A-6E055B7B7CFA}" type="parTrans" cxnId="{CF54426C-6362-4119-9AF5-3AD6A0350FA9}">
      <dgm:prSet/>
      <dgm:spPr/>
    </dgm:pt>
    <dgm:pt modelId="{95833FEE-1B58-41A3-A77E-AF9DFF24640C}" type="sibTrans" cxnId="{CF54426C-6362-4119-9AF5-3AD6A0350FA9}">
      <dgm:prSet/>
      <dgm:spPr/>
    </dgm:pt>
    <dgm:pt modelId="{E33DDCA3-9548-4121-B24A-68E618BB0C32}" type="pres">
      <dgm:prSet presAssocID="{040BE946-C3BE-40D8-837E-0B4C99FDB7B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s-IS"/>
        </a:p>
      </dgm:t>
    </dgm:pt>
    <dgm:pt modelId="{48B2CB45-0860-448B-AEF0-A174C673FC04}" type="pres">
      <dgm:prSet presAssocID="{092C00BE-3E75-4E0D-863E-A8A622F4D92B}" presName="comp" presStyleCnt="0"/>
      <dgm:spPr/>
    </dgm:pt>
    <dgm:pt modelId="{55EAD663-BF01-4D6F-9CEF-159F96EE2826}" type="pres">
      <dgm:prSet presAssocID="{092C00BE-3E75-4E0D-863E-A8A622F4D92B}" presName="box" presStyleLbl="node1" presStyleIdx="0" presStyleCnt="2" custLinFactNeighborX="-749" custLinFactNeighborY="1327"/>
      <dgm:spPr/>
      <dgm:t>
        <a:bodyPr/>
        <a:lstStyle/>
        <a:p>
          <a:endParaRPr lang="is-IS"/>
        </a:p>
      </dgm:t>
    </dgm:pt>
    <dgm:pt modelId="{235DE80C-F7F3-4174-901A-DDB28E83A599}" type="pres">
      <dgm:prSet presAssocID="{092C00BE-3E75-4E0D-863E-A8A622F4D92B}" presName="img" presStyleLbl="fgImgPlace1" presStyleIdx="0" presStyleCnt="2"/>
      <dgm:spPr>
        <a:blipFill rotWithShape="0">
          <a:blip xmlns:r="http://schemas.openxmlformats.org/officeDocument/2006/relationships" r:embed="rId11"/>
          <a:stretch>
            <a:fillRect/>
          </a:stretch>
        </a:blipFill>
      </dgm:spPr>
      <dgm:t>
        <a:bodyPr/>
        <a:lstStyle/>
        <a:p>
          <a:endParaRPr lang="is-IS"/>
        </a:p>
      </dgm:t>
    </dgm:pt>
    <dgm:pt modelId="{9C694361-E7F2-4D4F-B778-D852641953B1}" type="pres">
      <dgm:prSet presAssocID="{092C00BE-3E75-4E0D-863E-A8A622F4D92B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404B9A02-1F55-4D13-A09E-1AD8B112B082}" type="pres">
      <dgm:prSet presAssocID="{E3163B7A-3348-4DAC-912D-36EBFB37FCFB}" presName="spacer" presStyleCnt="0"/>
      <dgm:spPr/>
    </dgm:pt>
    <dgm:pt modelId="{182FCFC8-8E46-4352-B6ED-942BA644E624}" type="pres">
      <dgm:prSet presAssocID="{CC0FBE5C-0E5E-4732-8E75-61EED5D71FD3}" presName="comp" presStyleCnt="0"/>
      <dgm:spPr/>
    </dgm:pt>
    <dgm:pt modelId="{28029A68-8352-4B5C-BA19-6F8D24DA37BF}" type="pres">
      <dgm:prSet presAssocID="{CC0FBE5C-0E5E-4732-8E75-61EED5D71FD3}" presName="box" presStyleLbl="node1" presStyleIdx="1" presStyleCnt="2" custLinFactNeighborX="-2499" custLinFactNeighborY="-1063"/>
      <dgm:spPr/>
      <dgm:t>
        <a:bodyPr/>
        <a:lstStyle/>
        <a:p>
          <a:endParaRPr lang="is-IS"/>
        </a:p>
      </dgm:t>
    </dgm:pt>
    <dgm:pt modelId="{D7FF8846-8ABE-4DE5-A1F6-7628C556CC02}" type="pres">
      <dgm:prSet presAssocID="{CC0FBE5C-0E5E-4732-8E75-61EED5D71FD3}" presName="img" presStyleLbl="fgImgPlace1" presStyleIdx="1" presStyleCnt="2"/>
      <dgm:spPr>
        <a:blipFill rotWithShape="0">
          <a:blip xmlns:r="http://schemas.openxmlformats.org/officeDocument/2006/relationships" r:embed="rId12"/>
          <a:stretch>
            <a:fillRect/>
          </a:stretch>
        </a:blipFill>
      </dgm:spPr>
      <dgm:t>
        <a:bodyPr/>
        <a:lstStyle/>
        <a:p>
          <a:endParaRPr lang="is-IS"/>
        </a:p>
      </dgm:t>
    </dgm:pt>
    <dgm:pt modelId="{CF13D62B-A722-4A6F-93B5-A198C9B78EFE}" type="pres">
      <dgm:prSet presAssocID="{CC0FBE5C-0E5E-4732-8E75-61EED5D71FD3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</dgm:ptLst>
  <dgm:cxnLst>
    <dgm:cxn modelId="{98F15530-9ACE-4D0C-8663-44479B051091}" type="presOf" srcId="{092C00BE-3E75-4E0D-863E-A8A622F4D92B}" destId="{9C694361-E7F2-4D4F-B778-D852641953B1}" srcOrd="1" destOrd="0" presId="urn:microsoft.com/office/officeart/2005/8/layout/vList4"/>
    <dgm:cxn modelId="{FB3AEF37-8750-436D-8951-6F03C5A45426}" srcId="{040BE946-C3BE-40D8-837E-0B4C99FDB7BB}" destId="{CC0FBE5C-0E5E-4732-8E75-61EED5D71FD3}" srcOrd="1" destOrd="0" parTransId="{537F1425-2B6C-4873-9977-6780910A737D}" sibTransId="{BB3B2A54-E106-4911-BC79-97D78BDBEEFB}"/>
    <dgm:cxn modelId="{520D4F04-D8F2-4234-91B8-A7FBB3C0DB34}" type="presOf" srcId="{CC0FBE5C-0E5E-4732-8E75-61EED5D71FD3}" destId="{CF13D62B-A722-4A6F-93B5-A198C9B78EFE}" srcOrd="1" destOrd="0" presId="urn:microsoft.com/office/officeart/2005/8/layout/vList4"/>
    <dgm:cxn modelId="{8779BDAD-C609-480A-9D90-31F0392C0C54}" srcId="{092C00BE-3E75-4E0D-863E-A8A622F4D92B}" destId="{DA97BC8B-390D-429E-84D7-32C4AF5DEEF7}" srcOrd="3" destOrd="0" parTransId="{32AF881C-F08E-4803-9B9A-F705F33534AB}" sibTransId="{CD704BA8-E41F-4328-8E92-803257C65D1B}"/>
    <dgm:cxn modelId="{BD205AB3-8268-49F0-A109-AB8F4BCE0E7C}" type="presOf" srcId="{173A0B42-A2AE-4B54-87D0-84AD3ADA2A43}" destId="{28029A68-8352-4B5C-BA19-6F8D24DA37BF}" srcOrd="0" destOrd="2" presId="urn:microsoft.com/office/officeart/2005/8/layout/vList4"/>
    <dgm:cxn modelId="{A5C642C2-7AFB-468C-9149-10DF4598F2DE}" type="presOf" srcId="{66E04092-F86C-43B8-ACE8-8EB042D4E03E}" destId="{55EAD663-BF01-4D6F-9CEF-159F96EE2826}" srcOrd="0" destOrd="1" presId="urn:microsoft.com/office/officeart/2005/8/layout/vList4"/>
    <dgm:cxn modelId="{4E4D6229-4C9E-4DF8-9C0A-DFC783D6404F}" type="presOf" srcId="{4492737D-5F85-4920-BA77-CCA2961B69E1}" destId="{9C694361-E7F2-4D4F-B778-D852641953B1}" srcOrd="1" destOrd="3" presId="urn:microsoft.com/office/officeart/2005/8/layout/vList4"/>
    <dgm:cxn modelId="{0DDA043B-34AC-429A-BE77-4F59C7496748}" type="presOf" srcId="{173A0B42-A2AE-4B54-87D0-84AD3ADA2A43}" destId="{CF13D62B-A722-4A6F-93B5-A198C9B78EFE}" srcOrd="1" destOrd="2" presId="urn:microsoft.com/office/officeart/2005/8/layout/vList4"/>
    <dgm:cxn modelId="{87BE75E8-035E-488F-8786-12FBA4B41D89}" type="presOf" srcId="{C468B844-C21C-4D38-9BC3-981AED14F4E6}" destId="{55EAD663-BF01-4D6F-9CEF-159F96EE2826}" srcOrd="0" destOrd="2" presId="urn:microsoft.com/office/officeart/2005/8/layout/vList4"/>
    <dgm:cxn modelId="{D0D96A52-AEB6-4988-983E-B4ABCB4FAC38}" type="presOf" srcId="{C468B844-C21C-4D38-9BC3-981AED14F4E6}" destId="{9C694361-E7F2-4D4F-B778-D852641953B1}" srcOrd="1" destOrd="2" presId="urn:microsoft.com/office/officeart/2005/8/layout/vList4"/>
    <dgm:cxn modelId="{7CD8D6A0-262F-479E-9194-02B76C2E69DF}" type="presOf" srcId="{7A40FE6D-EF3B-46FB-B9C7-60BC17C8E4B8}" destId="{28029A68-8352-4B5C-BA19-6F8D24DA37BF}" srcOrd="0" destOrd="4" presId="urn:microsoft.com/office/officeart/2005/8/layout/vList4"/>
    <dgm:cxn modelId="{1EAD5D52-1125-44DA-A24B-DFC4C57E33C5}" type="presOf" srcId="{092C00BE-3E75-4E0D-863E-A8A622F4D92B}" destId="{55EAD663-BF01-4D6F-9CEF-159F96EE2826}" srcOrd="0" destOrd="0" presId="urn:microsoft.com/office/officeart/2005/8/layout/vList4"/>
    <dgm:cxn modelId="{7E529173-09DE-45AF-9578-F39D26BF3621}" type="presOf" srcId="{DA97BC8B-390D-429E-84D7-32C4AF5DEEF7}" destId="{55EAD663-BF01-4D6F-9CEF-159F96EE2826}" srcOrd="0" destOrd="4" presId="urn:microsoft.com/office/officeart/2005/8/layout/vList4"/>
    <dgm:cxn modelId="{22C84F7B-77CF-4EEC-9164-7DEE2A498984}" type="presOf" srcId="{B5711527-69A1-4DA5-8BB5-C7D91450D37C}" destId="{CF13D62B-A722-4A6F-93B5-A198C9B78EFE}" srcOrd="1" destOrd="5" presId="urn:microsoft.com/office/officeart/2005/8/layout/vList4"/>
    <dgm:cxn modelId="{1F020EA3-043D-45BA-867A-A0E035D27F79}" type="presOf" srcId="{B5711527-69A1-4DA5-8BB5-C7D91450D37C}" destId="{28029A68-8352-4B5C-BA19-6F8D24DA37BF}" srcOrd="0" destOrd="5" presId="urn:microsoft.com/office/officeart/2005/8/layout/vList4"/>
    <dgm:cxn modelId="{CF54426C-6362-4119-9AF5-3AD6A0350FA9}" srcId="{092C00BE-3E75-4E0D-863E-A8A622F4D92B}" destId="{C468B844-C21C-4D38-9BC3-981AED14F4E6}" srcOrd="1" destOrd="0" parTransId="{B046F929-A463-490A-917A-6E055B7B7CFA}" sibTransId="{95833FEE-1B58-41A3-A77E-AF9DFF24640C}"/>
    <dgm:cxn modelId="{BB059E97-82D5-41F8-84EA-1A7CE1DB57BD}" srcId="{092C00BE-3E75-4E0D-863E-A8A622F4D92B}" destId="{4492737D-5F85-4920-BA77-CCA2961B69E1}" srcOrd="2" destOrd="0" parTransId="{224664FF-95D0-4E71-8E68-CE731164B1AF}" sibTransId="{5B5B2C3A-A479-4002-93BC-048AA3E335A6}"/>
    <dgm:cxn modelId="{0D1DED23-AF66-49FF-B09B-673772074F27}" type="presOf" srcId="{66E04092-F86C-43B8-ACE8-8EB042D4E03E}" destId="{9C694361-E7F2-4D4F-B778-D852641953B1}" srcOrd="1" destOrd="1" presId="urn:microsoft.com/office/officeart/2005/8/layout/vList4"/>
    <dgm:cxn modelId="{B5F7F0C7-2B7C-4706-8076-38E8CC8CF95B}" type="presOf" srcId="{CC0FBE5C-0E5E-4732-8E75-61EED5D71FD3}" destId="{28029A68-8352-4B5C-BA19-6F8D24DA37BF}" srcOrd="0" destOrd="0" presId="urn:microsoft.com/office/officeart/2005/8/layout/vList4"/>
    <dgm:cxn modelId="{45837EB2-F727-4DF6-9124-E988A56071E9}" type="presOf" srcId="{CE8E2BAD-8EFB-491E-A090-9ABBEF08E965}" destId="{28029A68-8352-4B5C-BA19-6F8D24DA37BF}" srcOrd="0" destOrd="3" presId="urn:microsoft.com/office/officeart/2005/8/layout/vList4"/>
    <dgm:cxn modelId="{298CDFC0-0B50-4838-B6AB-67CEE3CD2EE4}" srcId="{CC0FBE5C-0E5E-4732-8E75-61EED5D71FD3}" destId="{F422BB22-9FEF-448F-8299-4DEAE2AA2BEB}" srcOrd="0" destOrd="0" parTransId="{2AE504C7-B8EB-4D85-8059-B0CD936B8B91}" sibTransId="{0B839FDF-6AE7-4722-8F7B-B893F4CAD3FC}"/>
    <dgm:cxn modelId="{265C2F4F-28EC-4154-820D-57A055A3A06E}" srcId="{CC0FBE5C-0E5E-4732-8E75-61EED5D71FD3}" destId="{B5711527-69A1-4DA5-8BB5-C7D91450D37C}" srcOrd="4" destOrd="0" parTransId="{4F79A3B6-032A-415A-8A77-05D370DCA298}" sibTransId="{52ED1E48-E163-48F2-8171-944E096F7B54}"/>
    <dgm:cxn modelId="{C56AA8D6-1C74-4520-B39E-AB05BC516958}" srcId="{092C00BE-3E75-4E0D-863E-A8A622F4D92B}" destId="{66E04092-F86C-43B8-ACE8-8EB042D4E03E}" srcOrd="0" destOrd="0" parTransId="{3F4D1BE6-15C6-4FF5-AFA0-5843664CAC40}" sibTransId="{E7EC7CDA-48B7-4C86-8199-3E51DFF136AD}"/>
    <dgm:cxn modelId="{A88AE196-9494-4B3D-9F7C-2DA5796E1001}" srcId="{CC0FBE5C-0E5E-4732-8E75-61EED5D71FD3}" destId="{7A40FE6D-EF3B-46FB-B9C7-60BC17C8E4B8}" srcOrd="3" destOrd="0" parTransId="{858C8DE5-9E37-4190-950C-A60C61E75943}" sibTransId="{58802DFB-2461-48CA-AE51-A85686399DA7}"/>
    <dgm:cxn modelId="{D4FDAC27-4C63-40A0-A53D-F01C75136CAB}" type="presOf" srcId="{F422BB22-9FEF-448F-8299-4DEAE2AA2BEB}" destId="{CF13D62B-A722-4A6F-93B5-A198C9B78EFE}" srcOrd="1" destOrd="1" presId="urn:microsoft.com/office/officeart/2005/8/layout/vList4"/>
    <dgm:cxn modelId="{410F5D03-5FA3-4A61-A351-D41BE106E8EA}" type="presOf" srcId="{3F9DB796-BE40-4494-82F3-D20652C08E62}" destId="{9C694361-E7F2-4D4F-B778-D852641953B1}" srcOrd="1" destOrd="5" presId="urn:microsoft.com/office/officeart/2005/8/layout/vList4"/>
    <dgm:cxn modelId="{62F84C03-CA0A-484C-999E-BC54D27DDE4C}" type="presOf" srcId="{040BE946-C3BE-40D8-837E-0B4C99FDB7BB}" destId="{E33DDCA3-9548-4121-B24A-68E618BB0C32}" srcOrd="0" destOrd="0" presId="urn:microsoft.com/office/officeart/2005/8/layout/vList4"/>
    <dgm:cxn modelId="{B0A6A431-02A6-45C5-9A5E-7898A547CF5B}" type="presOf" srcId="{F422BB22-9FEF-448F-8299-4DEAE2AA2BEB}" destId="{28029A68-8352-4B5C-BA19-6F8D24DA37BF}" srcOrd="0" destOrd="1" presId="urn:microsoft.com/office/officeart/2005/8/layout/vList4"/>
    <dgm:cxn modelId="{6DC05CB9-2B09-4501-8859-02D514516E61}" type="presOf" srcId="{DA97BC8B-390D-429E-84D7-32C4AF5DEEF7}" destId="{9C694361-E7F2-4D4F-B778-D852641953B1}" srcOrd="1" destOrd="4" presId="urn:microsoft.com/office/officeart/2005/8/layout/vList4"/>
    <dgm:cxn modelId="{1510006A-2259-4E66-A06F-8788371529B4}" type="presOf" srcId="{7A40FE6D-EF3B-46FB-B9C7-60BC17C8E4B8}" destId="{CF13D62B-A722-4A6F-93B5-A198C9B78EFE}" srcOrd="1" destOrd="4" presId="urn:microsoft.com/office/officeart/2005/8/layout/vList4"/>
    <dgm:cxn modelId="{F249CFC7-4188-4326-A9FF-EF1005979E09}" type="presOf" srcId="{4492737D-5F85-4920-BA77-CCA2961B69E1}" destId="{55EAD663-BF01-4D6F-9CEF-159F96EE2826}" srcOrd="0" destOrd="3" presId="urn:microsoft.com/office/officeart/2005/8/layout/vList4"/>
    <dgm:cxn modelId="{C56D4ED1-F275-4E74-AB01-BEEF00B62AC3}" srcId="{092C00BE-3E75-4E0D-863E-A8A622F4D92B}" destId="{3F9DB796-BE40-4494-82F3-D20652C08E62}" srcOrd="4" destOrd="0" parTransId="{A34C8D62-8E9B-4AA4-BA7D-B44FAFCC4BC6}" sibTransId="{99A7BE6D-E74A-4330-9057-8644180FE2EE}"/>
    <dgm:cxn modelId="{99755A22-390F-4969-BD4D-E7035557F3A5}" srcId="{040BE946-C3BE-40D8-837E-0B4C99FDB7BB}" destId="{092C00BE-3E75-4E0D-863E-A8A622F4D92B}" srcOrd="0" destOrd="0" parTransId="{A3E8A83B-7BCE-4425-B940-D769EB4E7D7E}" sibTransId="{E3163B7A-3348-4DAC-912D-36EBFB37FCFB}"/>
    <dgm:cxn modelId="{72B71CD6-8EF5-4677-9C30-F2896135D1AB}" srcId="{CC0FBE5C-0E5E-4732-8E75-61EED5D71FD3}" destId="{173A0B42-A2AE-4B54-87D0-84AD3ADA2A43}" srcOrd="1" destOrd="0" parTransId="{7F294617-65E3-40EA-9F0C-AA5243E15016}" sibTransId="{6E4C9981-6CDB-4AB9-A9DB-48C57F4145CD}"/>
    <dgm:cxn modelId="{7C01E4E1-0959-4B37-ADDB-BF94D05E449D}" type="presOf" srcId="{3F9DB796-BE40-4494-82F3-D20652C08E62}" destId="{55EAD663-BF01-4D6F-9CEF-159F96EE2826}" srcOrd="0" destOrd="5" presId="urn:microsoft.com/office/officeart/2005/8/layout/vList4"/>
    <dgm:cxn modelId="{387F1465-B622-404D-83BC-7D59D528FF53}" srcId="{CC0FBE5C-0E5E-4732-8E75-61EED5D71FD3}" destId="{CE8E2BAD-8EFB-491E-A090-9ABBEF08E965}" srcOrd="2" destOrd="0" parTransId="{E7E6D1C5-D26A-452E-A189-7F5CC228650F}" sibTransId="{79711711-3775-4A32-82BE-9549D228D48B}"/>
    <dgm:cxn modelId="{EEF8CF98-D092-45F3-9306-8F707A38A90E}" type="presOf" srcId="{CE8E2BAD-8EFB-491E-A090-9ABBEF08E965}" destId="{CF13D62B-A722-4A6F-93B5-A198C9B78EFE}" srcOrd="1" destOrd="3" presId="urn:microsoft.com/office/officeart/2005/8/layout/vList4"/>
    <dgm:cxn modelId="{E233FE1C-2D9B-465E-B9AC-503A1A2ADA74}" type="presParOf" srcId="{E33DDCA3-9548-4121-B24A-68E618BB0C32}" destId="{48B2CB45-0860-448B-AEF0-A174C673FC04}" srcOrd="0" destOrd="0" presId="urn:microsoft.com/office/officeart/2005/8/layout/vList4"/>
    <dgm:cxn modelId="{01115519-C9BF-4F63-92B6-BF427C77E16B}" type="presParOf" srcId="{48B2CB45-0860-448B-AEF0-A174C673FC04}" destId="{55EAD663-BF01-4D6F-9CEF-159F96EE2826}" srcOrd="0" destOrd="0" presId="urn:microsoft.com/office/officeart/2005/8/layout/vList4"/>
    <dgm:cxn modelId="{A6CBFCE7-97EA-4C96-B159-A8E2152FE18C}" type="presParOf" srcId="{48B2CB45-0860-448B-AEF0-A174C673FC04}" destId="{235DE80C-F7F3-4174-901A-DDB28E83A599}" srcOrd="1" destOrd="0" presId="urn:microsoft.com/office/officeart/2005/8/layout/vList4"/>
    <dgm:cxn modelId="{D6B2A58D-0361-46E9-AB18-2BA8E60918FF}" type="presParOf" srcId="{48B2CB45-0860-448B-AEF0-A174C673FC04}" destId="{9C694361-E7F2-4D4F-B778-D852641953B1}" srcOrd="2" destOrd="0" presId="urn:microsoft.com/office/officeart/2005/8/layout/vList4"/>
    <dgm:cxn modelId="{15DD20B5-2BA8-4DBE-B407-48A230F3BF50}" type="presParOf" srcId="{E33DDCA3-9548-4121-B24A-68E618BB0C32}" destId="{404B9A02-1F55-4D13-A09E-1AD8B112B082}" srcOrd="1" destOrd="0" presId="urn:microsoft.com/office/officeart/2005/8/layout/vList4"/>
    <dgm:cxn modelId="{EBFC5E12-8593-4051-92B7-17E1AC50C033}" type="presParOf" srcId="{E33DDCA3-9548-4121-B24A-68E618BB0C32}" destId="{182FCFC8-8E46-4352-B6ED-942BA644E624}" srcOrd="2" destOrd="0" presId="urn:microsoft.com/office/officeart/2005/8/layout/vList4"/>
    <dgm:cxn modelId="{4B3EAF0A-DCA7-4D4A-B99E-339C5E635119}" type="presParOf" srcId="{182FCFC8-8E46-4352-B6ED-942BA644E624}" destId="{28029A68-8352-4B5C-BA19-6F8D24DA37BF}" srcOrd="0" destOrd="0" presId="urn:microsoft.com/office/officeart/2005/8/layout/vList4"/>
    <dgm:cxn modelId="{49F3699F-B4BC-4805-855D-17BA424092B4}" type="presParOf" srcId="{182FCFC8-8E46-4352-B6ED-942BA644E624}" destId="{D7FF8846-8ABE-4DE5-A1F6-7628C556CC02}" srcOrd="1" destOrd="0" presId="urn:microsoft.com/office/officeart/2005/8/layout/vList4"/>
    <dgm:cxn modelId="{5D9370F6-8BF2-4125-A10F-2208AD414ED6}" type="presParOf" srcId="{182FCFC8-8E46-4352-B6ED-942BA644E624}" destId="{CF13D62B-A722-4A6F-93B5-A198C9B78EF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0BE946-C3BE-40D8-837E-0B4C99FDB7BB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s-IS"/>
        </a:p>
      </dgm:t>
    </dgm:pt>
    <dgm:pt modelId="{092C00BE-3E75-4E0D-863E-A8A622F4D92B}">
      <dgm:prSet phldrT="[Text]"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s-IS" sz="2000" dirty="0" smtClean="0">
              <a:latin typeface="Candara" pitchFamily="34" charset="0"/>
            </a:rPr>
            <a:t>Vinnumarkaður</a:t>
          </a:r>
        </a:p>
      </dgm:t>
    </dgm:pt>
    <dgm:pt modelId="{A3E8A83B-7BCE-4425-B940-D769EB4E7D7E}" type="parTrans" cxnId="{99755A22-390F-4969-BD4D-E7035557F3A5}">
      <dgm:prSet/>
      <dgm:spPr/>
      <dgm:t>
        <a:bodyPr/>
        <a:lstStyle/>
        <a:p>
          <a:endParaRPr lang="is-IS"/>
        </a:p>
      </dgm:t>
    </dgm:pt>
    <dgm:pt modelId="{E3163B7A-3348-4DAC-912D-36EBFB37FCFB}" type="sibTrans" cxnId="{99755A22-390F-4969-BD4D-E7035557F3A5}">
      <dgm:prSet/>
      <dgm:spPr/>
      <dgm:t>
        <a:bodyPr/>
        <a:lstStyle/>
        <a:p>
          <a:endParaRPr lang="is-IS"/>
        </a:p>
      </dgm:t>
    </dgm:pt>
    <dgm:pt modelId="{CC0FBE5C-0E5E-4732-8E75-61EED5D71FD3}">
      <dgm:prSet phldrT="[Text]"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is-IS" sz="2000" dirty="0" smtClean="0">
              <a:latin typeface="Candara" pitchFamily="34" charset="0"/>
            </a:rPr>
            <a:t>Lífeyrisþegar</a:t>
          </a:r>
        </a:p>
      </dgm:t>
    </dgm:pt>
    <dgm:pt modelId="{537F1425-2B6C-4873-9977-6780910A737D}" type="parTrans" cxnId="{FB3AEF37-8750-436D-8951-6F03C5A45426}">
      <dgm:prSet/>
      <dgm:spPr/>
      <dgm:t>
        <a:bodyPr/>
        <a:lstStyle/>
        <a:p>
          <a:endParaRPr lang="is-IS"/>
        </a:p>
      </dgm:t>
    </dgm:pt>
    <dgm:pt modelId="{BB3B2A54-E106-4911-BC79-97D78BDBEEFB}" type="sibTrans" cxnId="{FB3AEF37-8750-436D-8951-6F03C5A45426}">
      <dgm:prSet/>
      <dgm:spPr/>
      <dgm:t>
        <a:bodyPr/>
        <a:lstStyle/>
        <a:p>
          <a:endParaRPr lang="is-IS"/>
        </a:p>
      </dgm:t>
    </dgm:pt>
    <dgm:pt modelId="{DB5CEE27-8451-4960-BF1C-C6235EC5E722}">
      <dgm:prSet phldrT="[Text]"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is-IS" sz="2000" dirty="0" smtClean="0">
              <a:latin typeface="Candara" pitchFamily="34" charset="0"/>
            </a:rPr>
            <a:t>Menntun</a:t>
          </a:r>
        </a:p>
      </dgm:t>
    </dgm:pt>
    <dgm:pt modelId="{B5F27636-3070-4F7D-B188-82BDF45D74B9}" type="parTrans" cxnId="{B5A07DE1-7E98-4241-A07C-8CEA82C9B665}">
      <dgm:prSet/>
      <dgm:spPr/>
      <dgm:t>
        <a:bodyPr/>
        <a:lstStyle/>
        <a:p>
          <a:endParaRPr lang="is-IS"/>
        </a:p>
      </dgm:t>
    </dgm:pt>
    <dgm:pt modelId="{40BF8A1E-E7CB-4534-B761-95EA849D7E0C}" type="sibTrans" cxnId="{B5A07DE1-7E98-4241-A07C-8CEA82C9B665}">
      <dgm:prSet/>
      <dgm:spPr/>
      <dgm:t>
        <a:bodyPr/>
        <a:lstStyle/>
        <a:p>
          <a:endParaRPr lang="is-IS"/>
        </a:p>
      </dgm:t>
    </dgm:pt>
    <dgm:pt modelId="{8A320ADB-82CD-4058-9EED-52CE6758DBED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is-IS" sz="2000" dirty="0" smtClean="0">
              <a:latin typeface="Candara" pitchFamily="34" charset="0"/>
            </a:rPr>
            <a:t>Félagsþjónusta</a:t>
          </a:r>
        </a:p>
        <a:p>
          <a:pPr>
            <a:spcAft>
              <a:spcPts val="0"/>
            </a:spcAft>
          </a:pPr>
          <a:endParaRPr lang="is-IS" sz="1000" dirty="0" smtClean="0">
            <a:latin typeface="Candara" pitchFamily="34" charset="0"/>
          </a:endParaRPr>
        </a:p>
      </dgm:t>
    </dgm:pt>
    <dgm:pt modelId="{2EC91C77-EBC1-477B-A9AD-8E2C8E7609CA}" type="parTrans" cxnId="{41FCF795-301B-4825-B6A7-E43D800C8F5E}">
      <dgm:prSet/>
      <dgm:spPr/>
      <dgm:t>
        <a:bodyPr/>
        <a:lstStyle/>
        <a:p>
          <a:endParaRPr lang="is-IS"/>
        </a:p>
      </dgm:t>
    </dgm:pt>
    <dgm:pt modelId="{75F6FD0C-7268-4FFB-B802-EE6D3D9D3BC9}" type="sibTrans" cxnId="{41FCF795-301B-4825-B6A7-E43D800C8F5E}">
      <dgm:prSet/>
      <dgm:spPr/>
      <dgm:t>
        <a:bodyPr/>
        <a:lstStyle/>
        <a:p>
          <a:endParaRPr lang="is-IS"/>
        </a:p>
      </dgm:t>
    </dgm:pt>
    <dgm:pt modelId="{C669EC57-08C5-4611-B45B-21791E764E3A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1" action="ppaction://program"/>
            </a:rPr>
            <a:t>Starfandi</a:t>
          </a:r>
          <a:endParaRPr lang="is-IS" sz="1100" dirty="0"/>
        </a:p>
      </dgm:t>
    </dgm:pt>
    <dgm:pt modelId="{60930186-829E-4D11-A4F6-D1630C97B9E2}" type="parTrans" cxnId="{5BD098F7-A5BC-4B39-ACE8-03818FA5B270}">
      <dgm:prSet/>
      <dgm:spPr/>
      <dgm:t>
        <a:bodyPr/>
        <a:lstStyle/>
        <a:p>
          <a:endParaRPr lang="is-IS"/>
        </a:p>
      </dgm:t>
    </dgm:pt>
    <dgm:pt modelId="{8B874F04-C0A3-4C2F-B898-85A20DF0DFDB}" type="sibTrans" cxnId="{5BD098F7-A5BC-4B39-ACE8-03818FA5B270}">
      <dgm:prSet/>
      <dgm:spPr/>
      <dgm:t>
        <a:bodyPr/>
        <a:lstStyle/>
        <a:p>
          <a:endParaRPr lang="is-IS"/>
        </a:p>
      </dgm:t>
    </dgm:pt>
    <dgm:pt modelId="{0338A841-E6A0-4314-BD40-DFE27C0275E6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2" action="ppaction://program"/>
            </a:rPr>
            <a:t>Atvinnuleysi og langtímaatvinnuleysi</a:t>
          </a:r>
          <a:endParaRPr lang="is-IS" sz="1100" dirty="0"/>
        </a:p>
      </dgm:t>
    </dgm:pt>
    <dgm:pt modelId="{4117BC5E-DE0C-40B0-91C8-9B154F132FDF}" type="parTrans" cxnId="{A050E113-3416-47FF-A0BB-C6D020265EB1}">
      <dgm:prSet/>
      <dgm:spPr/>
      <dgm:t>
        <a:bodyPr/>
        <a:lstStyle/>
        <a:p>
          <a:endParaRPr lang="is-IS"/>
        </a:p>
      </dgm:t>
    </dgm:pt>
    <dgm:pt modelId="{226CDD5B-B036-4463-8CB4-EF04B20B162C}" type="sibTrans" cxnId="{A050E113-3416-47FF-A0BB-C6D020265EB1}">
      <dgm:prSet/>
      <dgm:spPr/>
      <dgm:t>
        <a:bodyPr/>
        <a:lstStyle/>
        <a:p>
          <a:endParaRPr lang="is-IS"/>
        </a:p>
      </dgm:t>
    </dgm:pt>
    <dgm:pt modelId="{AAE2DDA4-9078-4328-86F8-1FE569C37670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3" action="ppaction://program"/>
            </a:rPr>
            <a:t>Atvinnuleysisbótaþegar</a:t>
          </a:r>
          <a:endParaRPr lang="is-IS" sz="1100" dirty="0"/>
        </a:p>
      </dgm:t>
    </dgm:pt>
    <dgm:pt modelId="{127FDC09-6B90-4FA8-A854-50B78EA56716}" type="parTrans" cxnId="{8A83F202-16CD-4B0F-AA91-A2D5E6FB46BC}">
      <dgm:prSet/>
      <dgm:spPr/>
      <dgm:t>
        <a:bodyPr/>
        <a:lstStyle/>
        <a:p>
          <a:endParaRPr lang="is-IS"/>
        </a:p>
      </dgm:t>
    </dgm:pt>
    <dgm:pt modelId="{A8F8C36E-703D-436E-BE1A-97B17744047C}" type="sibTrans" cxnId="{8A83F202-16CD-4B0F-AA91-A2D5E6FB46BC}">
      <dgm:prSet/>
      <dgm:spPr/>
      <dgm:t>
        <a:bodyPr/>
        <a:lstStyle/>
        <a:p>
          <a:endParaRPr lang="is-IS"/>
        </a:p>
      </dgm:t>
    </dgm:pt>
    <dgm:pt modelId="{D7654F5E-0EF6-4C13-A6B0-33AA3CE4E613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4" action="ppaction://program"/>
            </a:rPr>
            <a:t>Vinnumarkaðsúrræði</a:t>
          </a:r>
          <a:endParaRPr lang="is-IS" sz="1100" dirty="0"/>
        </a:p>
      </dgm:t>
    </dgm:pt>
    <dgm:pt modelId="{5B917A83-A63A-427A-9CD3-A86C01F7648D}" type="parTrans" cxnId="{666E230C-4F00-46AC-8250-34B44F000D28}">
      <dgm:prSet/>
      <dgm:spPr/>
      <dgm:t>
        <a:bodyPr/>
        <a:lstStyle/>
        <a:p>
          <a:endParaRPr lang="is-IS"/>
        </a:p>
      </dgm:t>
    </dgm:pt>
    <dgm:pt modelId="{52E8F106-9AF1-43B7-AE4E-E91F602A604A}" type="sibTrans" cxnId="{666E230C-4F00-46AC-8250-34B44F000D28}">
      <dgm:prSet/>
      <dgm:spPr/>
      <dgm:t>
        <a:bodyPr/>
        <a:lstStyle/>
        <a:p>
          <a:endParaRPr lang="is-IS"/>
        </a:p>
      </dgm:t>
    </dgm:pt>
    <dgm:pt modelId="{547C3E3A-A8B4-46BD-AA56-D99A1B373AF0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5" action="ppaction://program"/>
            </a:rPr>
            <a:t>Utan vinnumarkaðar</a:t>
          </a:r>
          <a:endParaRPr lang="is-IS" sz="1100" dirty="0"/>
        </a:p>
      </dgm:t>
    </dgm:pt>
    <dgm:pt modelId="{E53497A8-9907-4D3E-B6AF-C3E63D909B39}" type="parTrans" cxnId="{4842B6D6-1633-4FB5-84D5-CBFC52054D18}">
      <dgm:prSet/>
      <dgm:spPr/>
      <dgm:t>
        <a:bodyPr/>
        <a:lstStyle/>
        <a:p>
          <a:endParaRPr lang="is-IS"/>
        </a:p>
      </dgm:t>
    </dgm:pt>
    <dgm:pt modelId="{E50D693F-D1A3-46E5-992E-1B7D90E1D0CE}" type="sibTrans" cxnId="{4842B6D6-1633-4FB5-84D5-CBFC52054D18}">
      <dgm:prSet/>
      <dgm:spPr/>
      <dgm:t>
        <a:bodyPr/>
        <a:lstStyle/>
        <a:p>
          <a:endParaRPr lang="is-IS"/>
        </a:p>
      </dgm:t>
    </dgm:pt>
    <dgm:pt modelId="{3820B0D3-AFDB-40FD-A2A5-03E7183B693C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6" action="ppaction://program"/>
            </a:rPr>
            <a:t>Tekjulind örorkulífeyrisþega</a:t>
          </a:r>
          <a:endParaRPr lang="is-IS" sz="1100" dirty="0"/>
        </a:p>
      </dgm:t>
    </dgm:pt>
    <dgm:pt modelId="{3861A901-7CEB-4B06-BEF2-C1EB38B4D46E}" type="parTrans" cxnId="{C857C549-820E-4D85-A63F-C0D0CE3424DD}">
      <dgm:prSet/>
      <dgm:spPr/>
      <dgm:t>
        <a:bodyPr/>
        <a:lstStyle/>
        <a:p>
          <a:endParaRPr lang="is-IS"/>
        </a:p>
      </dgm:t>
    </dgm:pt>
    <dgm:pt modelId="{8D873EE9-D7DC-4BE7-B174-ACF763512314}" type="sibTrans" cxnId="{C857C549-820E-4D85-A63F-C0D0CE3424DD}">
      <dgm:prSet/>
      <dgm:spPr/>
      <dgm:t>
        <a:bodyPr/>
        <a:lstStyle/>
        <a:p>
          <a:endParaRPr lang="is-IS"/>
        </a:p>
      </dgm:t>
    </dgm:pt>
    <dgm:pt modelId="{1247E943-8C91-46C6-837F-7C495FBC0359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7" action="ppaction://program"/>
            </a:rPr>
            <a:t>Tekjulind ellilífeyrisþega</a:t>
          </a:r>
          <a:endParaRPr lang="is-IS" sz="1100" dirty="0"/>
        </a:p>
      </dgm:t>
    </dgm:pt>
    <dgm:pt modelId="{D9229C1B-404D-43C7-BE0A-019140ED74C8}" type="parTrans" cxnId="{4D75F75B-6D74-4852-AD5B-EB89664118DE}">
      <dgm:prSet/>
      <dgm:spPr/>
      <dgm:t>
        <a:bodyPr/>
        <a:lstStyle/>
        <a:p>
          <a:endParaRPr lang="is-IS"/>
        </a:p>
      </dgm:t>
    </dgm:pt>
    <dgm:pt modelId="{D03EB91D-BCC6-43DD-B29B-1BA917B5CC1E}" type="sibTrans" cxnId="{4D75F75B-6D74-4852-AD5B-EB89664118DE}">
      <dgm:prSet/>
      <dgm:spPr/>
      <dgm:t>
        <a:bodyPr/>
        <a:lstStyle/>
        <a:p>
          <a:endParaRPr lang="is-IS"/>
        </a:p>
      </dgm:t>
    </dgm:pt>
    <dgm:pt modelId="{C4901998-8A35-4A2D-8445-807EEA363BF9}">
      <dgm:prSet custT="1"/>
      <dgm:spPr/>
      <dgm:t>
        <a:bodyPr/>
        <a:lstStyle/>
        <a:p>
          <a:endParaRPr lang="is-IS" sz="1100" dirty="0"/>
        </a:p>
      </dgm:t>
    </dgm:pt>
    <dgm:pt modelId="{342FF099-BAE6-4E78-BCA2-95B71B69A279}" type="parTrans" cxnId="{E3E63F87-E098-483E-BFEF-6F8EE38A51B2}">
      <dgm:prSet/>
      <dgm:spPr/>
      <dgm:t>
        <a:bodyPr/>
        <a:lstStyle/>
        <a:p>
          <a:endParaRPr lang="is-IS"/>
        </a:p>
      </dgm:t>
    </dgm:pt>
    <dgm:pt modelId="{6F65A679-7912-4DCA-A225-7F218FE8B380}" type="sibTrans" cxnId="{E3E63F87-E098-483E-BFEF-6F8EE38A51B2}">
      <dgm:prSet/>
      <dgm:spPr/>
      <dgm:t>
        <a:bodyPr/>
        <a:lstStyle/>
        <a:p>
          <a:endParaRPr lang="is-IS"/>
        </a:p>
      </dgm:t>
    </dgm:pt>
    <dgm:pt modelId="{38F58AFB-0493-4FD1-98B8-D303684097E4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8" action="ppaction://program"/>
            </a:rPr>
            <a:t>Aldursdreifing lífeyrisþega</a:t>
          </a:r>
          <a:endParaRPr lang="is-IS" sz="1100" dirty="0"/>
        </a:p>
      </dgm:t>
    </dgm:pt>
    <dgm:pt modelId="{9C89763B-3BAE-4D89-856D-9B26727739BF}" type="parTrans" cxnId="{E2EF0BC0-2988-4C76-9694-18874961F384}">
      <dgm:prSet/>
      <dgm:spPr/>
      <dgm:t>
        <a:bodyPr/>
        <a:lstStyle/>
        <a:p>
          <a:endParaRPr lang="is-IS"/>
        </a:p>
      </dgm:t>
    </dgm:pt>
    <dgm:pt modelId="{2EC139CE-7C5B-4589-A25D-1D0743DB1237}" type="sibTrans" cxnId="{E2EF0BC0-2988-4C76-9694-18874961F384}">
      <dgm:prSet/>
      <dgm:spPr/>
      <dgm:t>
        <a:bodyPr/>
        <a:lstStyle/>
        <a:p>
          <a:endParaRPr lang="is-IS"/>
        </a:p>
      </dgm:t>
    </dgm:pt>
    <dgm:pt modelId="{DF49F0E6-FB11-47F2-8BA9-EBE6B17AC80B}">
      <dgm:prSet custT="1"/>
      <dgm:spPr/>
      <dgm:t>
        <a:bodyPr/>
        <a:lstStyle/>
        <a:p>
          <a:r>
            <a:rPr lang="is-IS" sz="1100" dirty="0" smtClean="0">
              <a:latin typeface="Candara" pitchFamily="34" charset="0"/>
              <a:hlinkClick xmlns:r="http://schemas.openxmlformats.org/officeDocument/2006/relationships" r:id="rId9" action="ppaction://program"/>
            </a:rPr>
            <a:t>Heimili sem njóta fjárhagsaðstoðar</a:t>
          </a:r>
          <a:endParaRPr lang="is-IS" sz="1100" dirty="0"/>
        </a:p>
      </dgm:t>
    </dgm:pt>
    <dgm:pt modelId="{2FAEEBAD-3FA0-4C49-B37E-4463E372C49D}" type="parTrans" cxnId="{9E753C94-46B1-43AE-B1DF-3DA85DB74C08}">
      <dgm:prSet/>
      <dgm:spPr/>
      <dgm:t>
        <a:bodyPr/>
        <a:lstStyle/>
        <a:p>
          <a:endParaRPr lang="is-IS"/>
        </a:p>
      </dgm:t>
    </dgm:pt>
    <dgm:pt modelId="{47731833-AF30-474B-A4CB-358598FD67AF}" type="sibTrans" cxnId="{9E753C94-46B1-43AE-B1DF-3DA85DB74C08}">
      <dgm:prSet/>
      <dgm:spPr/>
      <dgm:t>
        <a:bodyPr/>
        <a:lstStyle/>
        <a:p>
          <a:endParaRPr lang="is-IS"/>
        </a:p>
      </dgm:t>
    </dgm:pt>
    <dgm:pt modelId="{1C6983B9-ADFD-4BB4-BAE4-2FEEF6D45B35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10" action="ppaction://program"/>
            </a:rPr>
            <a:t>Frammistaða við lok grunnskóla</a:t>
          </a:r>
          <a:endParaRPr lang="is-IS" sz="1100" dirty="0"/>
        </a:p>
      </dgm:t>
    </dgm:pt>
    <dgm:pt modelId="{29CC2948-EA2B-41A9-9E23-3F266CF0F2F9}" type="parTrans" cxnId="{ADE07EA3-8BFA-443A-B7F0-4127B3C5FC77}">
      <dgm:prSet/>
      <dgm:spPr/>
      <dgm:t>
        <a:bodyPr/>
        <a:lstStyle/>
        <a:p>
          <a:endParaRPr lang="is-IS"/>
        </a:p>
      </dgm:t>
    </dgm:pt>
    <dgm:pt modelId="{0240C7B2-770A-47E6-BB5B-46946B661419}" type="sibTrans" cxnId="{ADE07EA3-8BFA-443A-B7F0-4127B3C5FC77}">
      <dgm:prSet/>
      <dgm:spPr/>
      <dgm:t>
        <a:bodyPr/>
        <a:lstStyle/>
        <a:p>
          <a:endParaRPr lang="is-IS"/>
        </a:p>
      </dgm:t>
    </dgm:pt>
    <dgm:pt modelId="{8A1FCE9F-281C-4A25-81C6-0E7276EB6DE2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11" action="ppaction://program"/>
            </a:rPr>
            <a:t>Skólasókn á framhaldsskólastigi</a:t>
          </a:r>
          <a:endParaRPr lang="is-IS" sz="1100" dirty="0"/>
        </a:p>
      </dgm:t>
    </dgm:pt>
    <dgm:pt modelId="{78019ACF-5960-4E8D-978E-F94C2A8DB1BC}" type="parTrans" cxnId="{A58BA989-C0BC-42AF-8F55-D78D518CC006}">
      <dgm:prSet/>
      <dgm:spPr/>
      <dgm:t>
        <a:bodyPr/>
        <a:lstStyle/>
        <a:p>
          <a:endParaRPr lang="is-IS"/>
        </a:p>
      </dgm:t>
    </dgm:pt>
    <dgm:pt modelId="{7AA32089-CAC5-4847-A236-0457AE3644D5}" type="sibTrans" cxnId="{A58BA989-C0BC-42AF-8F55-D78D518CC006}">
      <dgm:prSet/>
      <dgm:spPr/>
      <dgm:t>
        <a:bodyPr/>
        <a:lstStyle/>
        <a:p>
          <a:endParaRPr lang="is-IS"/>
        </a:p>
      </dgm:t>
    </dgm:pt>
    <dgm:pt modelId="{3CC41B86-5329-4D3E-81D8-3D028E7DAF07}">
      <dgm:prSet custT="1"/>
      <dgm:spPr/>
      <dgm:t>
        <a:bodyPr/>
        <a:lstStyle/>
        <a:p>
          <a:r>
            <a:rPr lang="is-IS" sz="1100" dirty="0" smtClean="0"/>
            <a:t>Brottfall á framhaldsskólastigi</a:t>
          </a:r>
          <a:endParaRPr lang="is-IS" sz="1100" dirty="0"/>
        </a:p>
      </dgm:t>
    </dgm:pt>
    <dgm:pt modelId="{EAF4CA9E-8B39-4DDD-83D4-27F9ECC7C719}" type="parTrans" cxnId="{34B4FB6F-0499-44EE-8299-287C205A1E5B}">
      <dgm:prSet/>
      <dgm:spPr/>
      <dgm:t>
        <a:bodyPr/>
        <a:lstStyle/>
        <a:p>
          <a:endParaRPr lang="is-IS"/>
        </a:p>
      </dgm:t>
    </dgm:pt>
    <dgm:pt modelId="{0081E16D-8AFD-4516-AD8F-56E082FC6D0A}" type="sibTrans" cxnId="{34B4FB6F-0499-44EE-8299-287C205A1E5B}">
      <dgm:prSet/>
      <dgm:spPr/>
      <dgm:t>
        <a:bodyPr/>
        <a:lstStyle/>
        <a:p>
          <a:endParaRPr lang="is-IS"/>
        </a:p>
      </dgm:t>
    </dgm:pt>
    <dgm:pt modelId="{C28274A8-E8CF-413B-8EC2-D9398959D236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12" action="ppaction://program"/>
            </a:rPr>
            <a:t>Brautskráningar á framhaldsskólastigi</a:t>
          </a:r>
          <a:endParaRPr lang="is-IS" sz="1100" dirty="0"/>
        </a:p>
      </dgm:t>
    </dgm:pt>
    <dgm:pt modelId="{B3FE8792-6DF0-4D2C-9CAE-FCD523615A1C}" type="parTrans" cxnId="{B3BA7998-D5E2-4E71-B037-EC51C8D1A2EC}">
      <dgm:prSet/>
      <dgm:spPr/>
      <dgm:t>
        <a:bodyPr/>
        <a:lstStyle/>
        <a:p>
          <a:endParaRPr lang="is-IS"/>
        </a:p>
      </dgm:t>
    </dgm:pt>
    <dgm:pt modelId="{811A484C-454A-4F96-9655-FE4D50CD9FED}" type="sibTrans" cxnId="{B3BA7998-D5E2-4E71-B037-EC51C8D1A2EC}">
      <dgm:prSet/>
      <dgm:spPr/>
      <dgm:t>
        <a:bodyPr/>
        <a:lstStyle/>
        <a:p>
          <a:endParaRPr lang="is-IS"/>
        </a:p>
      </dgm:t>
    </dgm:pt>
    <dgm:pt modelId="{A558811D-6D48-41A4-868D-FA31FD49DAE6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13" action="ppaction://program"/>
            </a:rPr>
            <a:t>Skólasókn á háskólastigi</a:t>
          </a:r>
          <a:endParaRPr lang="is-IS" sz="1100" dirty="0"/>
        </a:p>
      </dgm:t>
    </dgm:pt>
    <dgm:pt modelId="{FFB8B567-F616-4381-8B50-DF5FA5EBFD78}" type="parTrans" cxnId="{D81E34CF-6E39-48BC-857B-13C08229181D}">
      <dgm:prSet/>
      <dgm:spPr/>
      <dgm:t>
        <a:bodyPr/>
        <a:lstStyle/>
        <a:p>
          <a:endParaRPr lang="is-IS"/>
        </a:p>
      </dgm:t>
    </dgm:pt>
    <dgm:pt modelId="{17D5D236-E75E-431A-A635-27C7A32FDE61}" type="sibTrans" cxnId="{D81E34CF-6E39-48BC-857B-13C08229181D}">
      <dgm:prSet/>
      <dgm:spPr/>
      <dgm:t>
        <a:bodyPr/>
        <a:lstStyle/>
        <a:p>
          <a:endParaRPr lang="is-IS"/>
        </a:p>
      </dgm:t>
    </dgm:pt>
    <dgm:pt modelId="{FFE19693-84EE-4B38-858F-5FCA8A70A687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14" action="ppaction://program"/>
            </a:rPr>
            <a:t>Brautskráningar á háskólastigi</a:t>
          </a:r>
          <a:endParaRPr lang="is-IS" sz="1100" dirty="0"/>
        </a:p>
      </dgm:t>
    </dgm:pt>
    <dgm:pt modelId="{980E9E12-5D11-4730-A4B0-142C18245F16}" type="parTrans" cxnId="{8EF42A94-AEF1-431F-B086-57551F6D7EF5}">
      <dgm:prSet/>
      <dgm:spPr/>
      <dgm:t>
        <a:bodyPr/>
        <a:lstStyle/>
        <a:p>
          <a:endParaRPr lang="is-IS"/>
        </a:p>
      </dgm:t>
    </dgm:pt>
    <dgm:pt modelId="{AC532180-8364-48B2-8811-89BD900B2BCB}" type="sibTrans" cxnId="{8EF42A94-AEF1-431F-B086-57551F6D7EF5}">
      <dgm:prSet/>
      <dgm:spPr/>
      <dgm:t>
        <a:bodyPr/>
        <a:lstStyle/>
        <a:p>
          <a:endParaRPr lang="is-IS"/>
        </a:p>
      </dgm:t>
    </dgm:pt>
    <dgm:pt modelId="{991D98AF-3B48-44A9-B7EB-31D769B0698D}">
      <dgm:prSet custT="1"/>
      <dgm:spPr/>
      <dgm:t>
        <a:bodyPr/>
        <a:lstStyle/>
        <a:p>
          <a:r>
            <a:rPr lang="is-IS" sz="1100" dirty="0" smtClean="0"/>
            <a:t> </a:t>
          </a:r>
          <a:r>
            <a:rPr lang="is-IS" sz="1100" dirty="0" smtClean="0">
              <a:hlinkClick xmlns:r="http://schemas.openxmlformats.org/officeDocument/2006/relationships" r:id="rId15" action="ppaction://program"/>
            </a:rPr>
            <a:t>Heimaþjónusta</a:t>
          </a:r>
          <a:endParaRPr lang="is-IS" sz="1100" dirty="0"/>
        </a:p>
      </dgm:t>
    </dgm:pt>
    <dgm:pt modelId="{24476F22-BB5A-4F93-B8E7-5E5C266D9FEC}" type="parTrans" cxnId="{6E36C597-52DA-48AD-BDE9-4CE60C1B5F63}">
      <dgm:prSet/>
      <dgm:spPr/>
      <dgm:t>
        <a:bodyPr/>
        <a:lstStyle/>
        <a:p>
          <a:endParaRPr lang="is-IS"/>
        </a:p>
      </dgm:t>
    </dgm:pt>
    <dgm:pt modelId="{24DF27E1-C440-4F57-B066-8FFC868BDBC3}" type="sibTrans" cxnId="{6E36C597-52DA-48AD-BDE9-4CE60C1B5F63}">
      <dgm:prSet/>
      <dgm:spPr/>
      <dgm:t>
        <a:bodyPr/>
        <a:lstStyle/>
        <a:p>
          <a:endParaRPr lang="is-IS"/>
        </a:p>
      </dgm:t>
    </dgm:pt>
    <dgm:pt modelId="{7B9F2AED-D414-40F1-BD2B-2A1AC2F869EA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16" action="ppaction://program"/>
            </a:rPr>
            <a:t>Tekjur frá TR</a:t>
          </a:r>
          <a:endParaRPr lang="is-IS" sz="1100" dirty="0"/>
        </a:p>
      </dgm:t>
    </dgm:pt>
    <dgm:pt modelId="{73920942-724C-460D-921A-A9C0093DD00D}" type="parTrans" cxnId="{BDCF94D3-9275-480F-BD90-1A0B805E77AC}">
      <dgm:prSet/>
      <dgm:spPr/>
      <dgm:t>
        <a:bodyPr/>
        <a:lstStyle/>
        <a:p>
          <a:endParaRPr lang="is-IS"/>
        </a:p>
      </dgm:t>
    </dgm:pt>
    <dgm:pt modelId="{CE831159-E8B1-4B1B-B8D3-0B731A9B709B}" type="sibTrans" cxnId="{BDCF94D3-9275-480F-BD90-1A0B805E77AC}">
      <dgm:prSet/>
      <dgm:spPr/>
      <dgm:t>
        <a:bodyPr/>
        <a:lstStyle/>
        <a:p>
          <a:endParaRPr lang="is-IS"/>
        </a:p>
      </dgm:t>
    </dgm:pt>
    <dgm:pt modelId="{72316A0C-79F7-4EEA-BB9A-2092DCAA6408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17" action="ppaction://program"/>
            </a:rPr>
            <a:t>Langtímafjárhagsaðstoð</a:t>
          </a:r>
          <a:endParaRPr lang="is-IS" sz="1100" dirty="0"/>
        </a:p>
      </dgm:t>
    </dgm:pt>
    <dgm:pt modelId="{737BEC6B-75BC-4800-B956-7061405E2B1E}" type="parTrans" cxnId="{F615BF52-8CA5-4F8C-948B-810191FE36B8}">
      <dgm:prSet/>
      <dgm:spPr/>
      <dgm:t>
        <a:bodyPr/>
        <a:lstStyle/>
        <a:p>
          <a:endParaRPr lang="is-IS"/>
        </a:p>
      </dgm:t>
    </dgm:pt>
    <dgm:pt modelId="{5142AD63-B0ED-4C99-AA61-292E9EA20E56}" type="sibTrans" cxnId="{F615BF52-8CA5-4F8C-948B-810191FE36B8}">
      <dgm:prSet/>
      <dgm:spPr/>
      <dgm:t>
        <a:bodyPr/>
        <a:lstStyle/>
        <a:p>
          <a:endParaRPr lang="is-IS"/>
        </a:p>
      </dgm:t>
    </dgm:pt>
    <dgm:pt modelId="{5E57559E-AE49-497C-878F-20422CDBB7D2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18" action="ppaction://program"/>
            </a:rPr>
            <a:t>Leikskólar</a:t>
          </a:r>
          <a:endParaRPr lang="is-IS" sz="1100" dirty="0"/>
        </a:p>
      </dgm:t>
    </dgm:pt>
    <dgm:pt modelId="{899A033D-ED5D-4A23-90AE-3A5D67CF2666}" type="parTrans" cxnId="{442B19C7-9BC0-481D-9F82-9C4BAFD83B38}">
      <dgm:prSet/>
      <dgm:spPr/>
      <dgm:t>
        <a:bodyPr/>
        <a:lstStyle/>
        <a:p>
          <a:endParaRPr lang="is-IS"/>
        </a:p>
      </dgm:t>
    </dgm:pt>
    <dgm:pt modelId="{73A7F6CC-7DEE-4A87-9E3A-058C7762D994}" type="sibTrans" cxnId="{442B19C7-9BC0-481D-9F82-9C4BAFD83B38}">
      <dgm:prSet/>
      <dgm:spPr/>
      <dgm:t>
        <a:bodyPr/>
        <a:lstStyle/>
        <a:p>
          <a:endParaRPr lang="is-IS"/>
        </a:p>
      </dgm:t>
    </dgm:pt>
    <dgm:pt modelId="{E33DDCA3-9548-4121-B24A-68E618BB0C32}" type="pres">
      <dgm:prSet presAssocID="{040BE946-C3BE-40D8-837E-0B4C99FDB7B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s-IS"/>
        </a:p>
      </dgm:t>
    </dgm:pt>
    <dgm:pt modelId="{48B2CB45-0860-448B-AEF0-A174C673FC04}" type="pres">
      <dgm:prSet presAssocID="{092C00BE-3E75-4E0D-863E-A8A622F4D92B}" presName="comp" presStyleCnt="0"/>
      <dgm:spPr/>
    </dgm:pt>
    <dgm:pt modelId="{55EAD663-BF01-4D6F-9CEF-159F96EE2826}" type="pres">
      <dgm:prSet presAssocID="{092C00BE-3E75-4E0D-863E-A8A622F4D92B}" presName="box" presStyleLbl="node1" presStyleIdx="0" presStyleCnt="4" custScaleY="107153" custLinFactNeighborX="126" custLinFactNeighborY="3415"/>
      <dgm:spPr/>
      <dgm:t>
        <a:bodyPr/>
        <a:lstStyle/>
        <a:p>
          <a:endParaRPr lang="is-IS"/>
        </a:p>
      </dgm:t>
    </dgm:pt>
    <dgm:pt modelId="{235DE80C-F7F3-4174-901A-DDB28E83A599}" type="pres">
      <dgm:prSet presAssocID="{092C00BE-3E75-4E0D-863E-A8A622F4D92B}" presName="img" presStyleLbl="fgImgPlace1" presStyleIdx="0" presStyleCnt="4" custScaleY="133942" custLinFactNeighborX="-7545" custLinFactNeighborY="3771"/>
      <dgm:spPr>
        <a:blipFill rotWithShape="0">
          <a:blip xmlns:r="http://schemas.openxmlformats.org/officeDocument/2006/relationships" r:embed="rId19"/>
          <a:stretch>
            <a:fillRect/>
          </a:stretch>
        </a:blipFill>
      </dgm:spPr>
    </dgm:pt>
    <dgm:pt modelId="{9C694361-E7F2-4D4F-B778-D852641953B1}" type="pres">
      <dgm:prSet presAssocID="{092C00BE-3E75-4E0D-863E-A8A622F4D92B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404B9A02-1F55-4D13-A09E-1AD8B112B082}" type="pres">
      <dgm:prSet presAssocID="{E3163B7A-3348-4DAC-912D-36EBFB37FCFB}" presName="spacer" presStyleCnt="0"/>
      <dgm:spPr/>
    </dgm:pt>
    <dgm:pt modelId="{182FCFC8-8E46-4352-B6ED-942BA644E624}" type="pres">
      <dgm:prSet presAssocID="{CC0FBE5C-0E5E-4732-8E75-61EED5D71FD3}" presName="comp" presStyleCnt="0"/>
      <dgm:spPr/>
    </dgm:pt>
    <dgm:pt modelId="{28029A68-8352-4B5C-BA19-6F8D24DA37BF}" type="pres">
      <dgm:prSet presAssocID="{CC0FBE5C-0E5E-4732-8E75-61EED5D71FD3}" presName="box" presStyleLbl="node1" presStyleIdx="1" presStyleCnt="4" custScaleY="90807"/>
      <dgm:spPr/>
      <dgm:t>
        <a:bodyPr/>
        <a:lstStyle/>
        <a:p>
          <a:endParaRPr lang="is-IS"/>
        </a:p>
      </dgm:t>
    </dgm:pt>
    <dgm:pt modelId="{D7FF8846-8ABE-4DE5-A1F6-7628C556CC02}" type="pres">
      <dgm:prSet presAssocID="{CC0FBE5C-0E5E-4732-8E75-61EED5D71FD3}" presName="img" presStyleLbl="fgImgPlace1" presStyleIdx="1" presStyleCnt="4" custScaleX="96900" custScaleY="102649" custLinFactNeighborX="-9095" custLinFactNeighborY="337"/>
      <dgm:spPr>
        <a:blipFill rotWithShape="0">
          <a:blip xmlns:r="http://schemas.openxmlformats.org/officeDocument/2006/relationships" r:embed="rId20"/>
          <a:stretch>
            <a:fillRect/>
          </a:stretch>
        </a:blipFill>
      </dgm:spPr>
      <dgm:t>
        <a:bodyPr/>
        <a:lstStyle/>
        <a:p>
          <a:endParaRPr lang="is-IS"/>
        </a:p>
      </dgm:t>
    </dgm:pt>
    <dgm:pt modelId="{CF13D62B-A722-4A6F-93B5-A198C9B78EFE}" type="pres">
      <dgm:prSet presAssocID="{CC0FBE5C-0E5E-4732-8E75-61EED5D71FD3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99D3113A-BAE2-48D4-9771-7470827F8CF5}" type="pres">
      <dgm:prSet presAssocID="{BB3B2A54-E106-4911-BC79-97D78BDBEEFB}" presName="spacer" presStyleCnt="0"/>
      <dgm:spPr/>
    </dgm:pt>
    <dgm:pt modelId="{3547FE3B-B142-4209-BC49-8D117E2DFD92}" type="pres">
      <dgm:prSet presAssocID="{8A320ADB-82CD-4058-9EED-52CE6758DBED}" presName="comp" presStyleCnt="0"/>
      <dgm:spPr/>
    </dgm:pt>
    <dgm:pt modelId="{AD9F7D3F-1B33-442D-9673-7294668E40EC}" type="pres">
      <dgm:prSet presAssocID="{8A320ADB-82CD-4058-9EED-52CE6758DBED}" presName="box" presStyleLbl="node1" presStyleIdx="2" presStyleCnt="4" custScaleY="90011"/>
      <dgm:spPr/>
      <dgm:t>
        <a:bodyPr/>
        <a:lstStyle/>
        <a:p>
          <a:endParaRPr lang="is-IS"/>
        </a:p>
      </dgm:t>
    </dgm:pt>
    <dgm:pt modelId="{BDD2403B-E9A9-4926-9835-A66AC2EC0356}" type="pres">
      <dgm:prSet presAssocID="{8A320ADB-82CD-4058-9EED-52CE6758DBED}" presName="img" presStyleLbl="fgImgPlace1" presStyleIdx="2" presStyleCnt="4" custLinFactNeighborX="-7545"/>
      <dgm:spPr>
        <a:blipFill rotWithShape="0">
          <a:blip xmlns:r="http://schemas.openxmlformats.org/officeDocument/2006/relationships" r:embed="rId21"/>
          <a:stretch>
            <a:fillRect/>
          </a:stretch>
        </a:blipFill>
      </dgm:spPr>
      <dgm:t>
        <a:bodyPr/>
        <a:lstStyle/>
        <a:p>
          <a:endParaRPr lang="is-IS"/>
        </a:p>
      </dgm:t>
    </dgm:pt>
    <dgm:pt modelId="{E9D8261F-3AAC-4ED5-B3DE-7F9575BFB26D}" type="pres">
      <dgm:prSet presAssocID="{8A320ADB-82CD-4058-9EED-52CE6758DBED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62FA39AF-2306-4D0E-8C24-5C265E9C85AE}" type="pres">
      <dgm:prSet presAssocID="{75F6FD0C-7268-4FFB-B802-EE6D3D9D3BC9}" presName="spacer" presStyleCnt="0"/>
      <dgm:spPr/>
    </dgm:pt>
    <dgm:pt modelId="{780976E3-7A58-4B39-9612-5D4EF7F87F9F}" type="pres">
      <dgm:prSet presAssocID="{DB5CEE27-8451-4960-BF1C-C6235EC5E722}" presName="comp" presStyleCnt="0"/>
      <dgm:spPr/>
    </dgm:pt>
    <dgm:pt modelId="{7C0E0B5D-D948-410A-96BF-E61C43ED3D54}" type="pres">
      <dgm:prSet presAssocID="{DB5CEE27-8451-4960-BF1C-C6235EC5E722}" presName="box" presStyleLbl="node1" presStyleIdx="3" presStyleCnt="4" custScaleY="122188" custLinFactNeighborY="-2776"/>
      <dgm:spPr/>
      <dgm:t>
        <a:bodyPr/>
        <a:lstStyle/>
        <a:p>
          <a:endParaRPr lang="is-IS"/>
        </a:p>
      </dgm:t>
    </dgm:pt>
    <dgm:pt modelId="{3A28FEC0-A131-4EC3-A417-09A83C685798}" type="pres">
      <dgm:prSet presAssocID="{DB5CEE27-8451-4960-BF1C-C6235EC5E722}" presName="img" presStyleLbl="fgImgPlace1" presStyleIdx="3" presStyleCnt="4" custScaleX="95284" custScaleY="149303" custLinFactNeighborX="-10305" custLinFactNeighborY="-41"/>
      <dgm:spPr>
        <a:blipFill rotWithShape="0">
          <a:blip xmlns:r="http://schemas.openxmlformats.org/officeDocument/2006/relationships" r:embed="rId22"/>
          <a:stretch>
            <a:fillRect/>
          </a:stretch>
        </a:blipFill>
      </dgm:spPr>
      <dgm:t>
        <a:bodyPr/>
        <a:lstStyle/>
        <a:p>
          <a:endParaRPr lang="is-IS"/>
        </a:p>
      </dgm:t>
    </dgm:pt>
    <dgm:pt modelId="{88C60A96-88B5-4809-BF9F-30AB0A575857}" type="pres">
      <dgm:prSet presAssocID="{DB5CEE27-8451-4960-BF1C-C6235EC5E722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</dgm:ptLst>
  <dgm:cxnLst>
    <dgm:cxn modelId="{06B8EBE5-6373-4FB7-B356-7F2D5B8F3599}" type="presOf" srcId="{3CC41B86-5329-4D3E-81D8-3D028E7DAF07}" destId="{88C60A96-88B5-4809-BF9F-30AB0A575857}" srcOrd="1" destOrd="4" presId="urn:microsoft.com/office/officeart/2005/8/layout/vList4"/>
    <dgm:cxn modelId="{41FCF795-301B-4825-B6A7-E43D800C8F5E}" srcId="{040BE946-C3BE-40D8-837E-0B4C99FDB7BB}" destId="{8A320ADB-82CD-4058-9EED-52CE6758DBED}" srcOrd="2" destOrd="0" parTransId="{2EC91C77-EBC1-477B-A9AD-8E2C8E7609CA}" sibTransId="{75F6FD0C-7268-4FFB-B802-EE6D3D9D3BC9}"/>
    <dgm:cxn modelId="{A2988584-237A-4CAA-A768-384D20137AAE}" type="presOf" srcId="{D7654F5E-0EF6-4C13-A6B0-33AA3CE4E613}" destId="{55EAD663-BF01-4D6F-9CEF-159F96EE2826}" srcOrd="0" destOrd="4" presId="urn:microsoft.com/office/officeart/2005/8/layout/vList4"/>
    <dgm:cxn modelId="{AC2EDC7D-B5A3-4D4F-B6C6-5ADB8CF44B1D}" type="presOf" srcId="{3820B0D3-AFDB-40FD-A2A5-03E7183B693C}" destId="{28029A68-8352-4B5C-BA19-6F8D24DA37BF}" srcOrd="0" destOrd="2" presId="urn:microsoft.com/office/officeart/2005/8/layout/vList4"/>
    <dgm:cxn modelId="{7BC9A413-1B64-445B-848A-B6AF65D82FEC}" type="presOf" srcId="{D7654F5E-0EF6-4C13-A6B0-33AA3CE4E613}" destId="{9C694361-E7F2-4D4F-B778-D852641953B1}" srcOrd="1" destOrd="4" presId="urn:microsoft.com/office/officeart/2005/8/layout/vList4"/>
    <dgm:cxn modelId="{0EE0707C-469E-4B02-AFF6-E518F1222EA8}" type="presOf" srcId="{7B9F2AED-D414-40F1-BD2B-2A1AC2F869EA}" destId="{CF13D62B-A722-4A6F-93B5-A198C9B78EFE}" srcOrd="1" destOrd="1" presId="urn:microsoft.com/office/officeart/2005/8/layout/vList4"/>
    <dgm:cxn modelId="{E0652A63-9162-440A-9B8B-E473CF99AD7E}" type="presOf" srcId="{DB5CEE27-8451-4960-BF1C-C6235EC5E722}" destId="{7C0E0B5D-D948-410A-96BF-E61C43ED3D54}" srcOrd="0" destOrd="0" presId="urn:microsoft.com/office/officeart/2005/8/layout/vList4"/>
    <dgm:cxn modelId="{8A83F202-16CD-4B0F-AA91-A2D5E6FB46BC}" srcId="{092C00BE-3E75-4E0D-863E-A8A622F4D92B}" destId="{AAE2DDA4-9078-4328-86F8-1FE569C37670}" srcOrd="2" destOrd="0" parTransId="{127FDC09-6B90-4FA8-A854-50B78EA56716}" sibTransId="{A8F8C36E-703D-436E-BE1A-97B17744047C}"/>
    <dgm:cxn modelId="{F615BF52-8CA5-4F8C-948B-810191FE36B8}" srcId="{8A320ADB-82CD-4058-9EED-52CE6758DBED}" destId="{72316A0C-79F7-4EEA-BB9A-2092DCAA6408}" srcOrd="1" destOrd="0" parTransId="{737BEC6B-75BC-4800-B956-7061405E2B1E}" sibTransId="{5142AD63-B0ED-4C99-AA61-292E9EA20E56}"/>
    <dgm:cxn modelId="{E08600BF-0ED0-49E6-8DA2-A47C7965B4DA}" type="presOf" srcId="{547C3E3A-A8B4-46BD-AA56-D99A1B373AF0}" destId="{9C694361-E7F2-4D4F-B778-D852641953B1}" srcOrd="1" destOrd="5" presId="urn:microsoft.com/office/officeart/2005/8/layout/vList4"/>
    <dgm:cxn modelId="{E68C8D08-7FA4-4CDB-9304-F97FB988A66F}" type="presOf" srcId="{3820B0D3-AFDB-40FD-A2A5-03E7183B693C}" destId="{CF13D62B-A722-4A6F-93B5-A198C9B78EFE}" srcOrd="1" destOrd="2" presId="urn:microsoft.com/office/officeart/2005/8/layout/vList4"/>
    <dgm:cxn modelId="{8DF6372F-CB80-45D2-8CC9-6F1943EC6C99}" type="presOf" srcId="{8A1FCE9F-281C-4A25-81C6-0E7276EB6DE2}" destId="{7C0E0B5D-D948-410A-96BF-E61C43ED3D54}" srcOrd="0" destOrd="3" presId="urn:microsoft.com/office/officeart/2005/8/layout/vList4"/>
    <dgm:cxn modelId="{82C84A86-1BA3-46FF-9A4F-CBAC58D588C0}" type="presOf" srcId="{C4901998-8A35-4A2D-8445-807EEA363BF9}" destId="{CF13D62B-A722-4A6F-93B5-A198C9B78EFE}" srcOrd="1" destOrd="5" presId="urn:microsoft.com/office/officeart/2005/8/layout/vList4"/>
    <dgm:cxn modelId="{F843D593-B611-4A89-BA18-3AB15A36640D}" type="presOf" srcId="{FFE19693-84EE-4B38-858F-5FCA8A70A687}" destId="{88C60A96-88B5-4809-BF9F-30AB0A575857}" srcOrd="1" destOrd="7" presId="urn:microsoft.com/office/officeart/2005/8/layout/vList4"/>
    <dgm:cxn modelId="{566E77E8-7A3B-4C74-9E4A-E7C06D2AD5E3}" type="presOf" srcId="{5E57559E-AE49-497C-878F-20422CDBB7D2}" destId="{88C60A96-88B5-4809-BF9F-30AB0A575857}" srcOrd="1" destOrd="1" presId="urn:microsoft.com/office/officeart/2005/8/layout/vList4"/>
    <dgm:cxn modelId="{7E6AB48F-B97B-487E-B885-163887969698}" type="presOf" srcId="{C669EC57-08C5-4611-B45B-21791E764E3A}" destId="{9C694361-E7F2-4D4F-B778-D852641953B1}" srcOrd="1" destOrd="1" presId="urn:microsoft.com/office/officeart/2005/8/layout/vList4"/>
    <dgm:cxn modelId="{8EF42A94-AEF1-431F-B086-57551F6D7EF5}" srcId="{DB5CEE27-8451-4960-BF1C-C6235EC5E722}" destId="{FFE19693-84EE-4B38-858F-5FCA8A70A687}" srcOrd="6" destOrd="0" parTransId="{980E9E12-5D11-4730-A4B0-142C18245F16}" sibTransId="{AC532180-8364-48B2-8811-89BD900B2BCB}"/>
    <dgm:cxn modelId="{750FC3C6-2A5B-4C32-9C80-32D4CE84B535}" type="presOf" srcId="{1247E943-8C91-46C6-837F-7C495FBC0359}" destId="{28029A68-8352-4B5C-BA19-6F8D24DA37BF}" srcOrd="0" destOrd="3" presId="urn:microsoft.com/office/officeart/2005/8/layout/vList4"/>
    <dgm:cxn modelId="{4D75F75B-6D74-4852-AD5B-EB89664118DE}" srcId="{CC0FBE5C-0E5E-4732-8E75-61EED5D71FD3}" destId="{1247E943-8C91-46C6-837F-7C495FBC0359}" srcOrd="2" destOrd="0" parTransId="{D9229C1B-404D-43C7-BE0A-019140ED74C8}" sibTransId="{D03EB91D-BCC6-43DD-B29B-1BA917B5CC1E}"/>
    <dgm:cxn modelId="{B4E5DECB-D2F2-4536-9AE0-9DC9B746F412}" type="presOf" srcId="{72316A0C-79F7-4EEA-BB9A-2092DCAA6408}" destId="{E9D8261F-3AAC-4ED5-B3DE-7F9575BFB26D}" srcOrd="1" destOrd="2" presId="urn:microsoft.com/office/officeart/2005/8/layout/vList4"/>
    <dgm:cxn modelId="{D81E34CF-6E39-48BC-857B-13C08229181D}" srcId="{DB5CEE27-8451-4960-BF1C-C6235EC5E722}" destId="{A558811D-6D48-41A4-868D-FA31FD49DAE6}" srcOrd="5" destOrd="0" parTransId="{FFB8B567-F616-4381-8B50-DF5FA5EBFD78}" sibTransId="{17D5D236-E75E-431A-A635-27C7A32FDE61}"/>
    <dgm:cxn modelId="{B9524197-DBDA-4F38-AA12-7BED50426E90}" type="presOf" srcId="{CC0FBE5C-0E5E-4732-8E75-61EED5D71FD3}" destId="{28029A68-8352-4B5C-BA19-6F8D24DA37BF}" srcOrd="0" destOrd="0" presId="urn:microsoft.com/office/officeart/2005/8/layout/vList4"/>
    <dgm:cxn modelId="{C35BED8B-90F9-4A60-BF3A-816C76B659F9}" type="presOf" srcId="{991D98AF-3B48-44A9-B7EB-31D769B0698D}" destId="{E9D8261F-3AAC-4ED5-B3DE-7F9575BFB26D}" srcOrd="1" destOrd="3" presId="urn:microsoft.com/office/officeart/2005/8/layout/vList4"/>
    <dgm:cxn modelId="{BDCF94D3-9275-480F-BD90-1A0B805E77AC}" srcId="{CC0FBE5C-0E5E-4732-8E75-61EED5D71FD3}" destId="{7B9F2AED-D414-40F1-BD2B-2A1AC2F869EA}" srcOrd="0" destOrd="0" parTransId="{73920942-724C-460D-921A-A9C0093DD00D}" sibTransId="{CE831159-E8B1-4B1B-B8D3-0B731A9B709B}"/>
    <dgm:cxn modelId="{C22B85F6-73D9-418E-A7FD-F381A667CC92}" type="presOf" srcId="{1C6983B9-ADFD-4BB4-BAE4-2FEEF6D45B35}" destId="{7C0E0B5D-D948-410A-96BF-E61C43ED3D54}" srcOrd="0" destOrd="2" presId="urn:microsoft.com/office/officeart/2005/8/layout/vList4"/>
    <dgm:cxn modelId="{E2EF0BC0-2988-4C76-9694-18874961F384}" srcId="{CC0FBE5C-0E5E-4732-8E75-61EED5D71FD3}" destId="{38F58AFB-0493-4FD1-98B8-D303684097E4}" srcOrd="3" destOrd="0" parTransId="{9C89763B-3BAE-4D89-856D-9B26727739BF}" sibTransId="{2EC139CE-7C5B-4589-A25D-1D0743DB1237}"/>
    <dgm:cxn modelId="{62DAC8E4-E8F9-49DE-B4FF-316CA8397F41}" type="presOf" srcId="{72316A0C-79F7-4EEA-BB9A-2092DCAA6408}" destId="{AD9F7D3F-1B33-442D-9673-7294668E40EC}" srcOrd="0" destOrd="2" presId="urn:microsoft.com/office/officeart/2005/8/layout/vList4"/>
    <dgm:cxn modelId="{FB3AEF37-8750-436D-8951-6F03C5A45426}" srcId="{040BE946-C3BE-40D8-837E-0B4C99FDB7BB}" destId="{CC0FBE5C-0E5E-4732-8E75-61EED5D71FD3}" srcOrd="1" destOrd="0" parTransId="{537F1425-2B6C-4873-9977-6780910A737D}" sibTransId="{BB3B2A54-E106-4911-BC79-97D78BDBEEFB}"/>
    <dgm:cxn modelId="{9C0BBFAA-AD15-4F58-B2D8-8AF7CFDB0EBC}" type="presOf" srcId="{7B9F2AED-D414-40F1-BD2B-2A1AC2F869EA}" destId="{28029A68-8352-4B5C-BA19-6F8D24DA37BF}" srcOrd="0" destOrd="1" presId="urn:microsoft.com/office/officeart/2005/8/layout/vList4"/>
    <dgm:cxn modelId="{99755A22-390F-4969-BD4D-E7035557F3A5}" srcId="{040BE946-C3BE-40D8-837E-0B4C99FDB7BB}" destId="{092C00BE-3E75-4E0D-863E-A8A622F4D92B}" srcOrd="0" destOrd="0" parTransId="{A3E8A83B-7BCE-4425-B940-D769EB4E7D7E}" sibTransId="{E3163B7A-3348-4DAC-912D-36EBFB37FCFB}"/>
    <dgm:cxn modelId="{C857C549-820E-4D85-A63F-C0D0CE3424DD}" srcId="{CC0FBE5C-0E5E-4732-8E75-61EED5D71FD3}" destId="{3820B0D3-AFDB-40FD-A2A5-03E7183B693C}" srcOrd="1" destOrd="0" parTransId="{3861A901-7CEB-4B06-BEF2-C1EB38B4D46E}" sibTransId="{8D873EE9-D7DC-4BE7-B174-ACF763512314}"/>
    <dgm:cxn modelId="{115EC7EB-9FCF-49BA-8437-14B68448BE91}" type="presOf" srcId="{0338A841-E6A0-4314-BD40-DFE27C0275E6}" destId="{55EAD663-BF01-4D6F-9CEF-159F96EE2826}" srcOrd="0" destOrd="2" presId="urn:microsoft.com/office/officeart/2005/8/layout/vList4"/>
    <dgm:cxn modelId="{9817EC3E-E1CE-442D-8ECD-C1652BE0E713}" type="presOf" srcId="{0338A841-E6A0-4314-BD40-DFE27C0275E6}" destId="{9C694361-E7F2-4D4F-B778-D852641953B1}" srcOrd="1" destOrd="2" presId="urn:microsoft.com/office/officeart/2005/8/layout/vList4"/>
    <dgm:cxn modelId="{994A9FA7-0D71-4E44-BA28-ED2288BFCA42}" type="presOf" srcId="{1C6983B9-ADFD-4BB4-BAE4-2FEEF6D45B35}" destId="{88C60A96-88B5-4809-BF9F-30AB0A575857}" srcOrd="1" destOrd="2" presId="urn:microsoft.com/office/officeart/2005/8/layout/vList4"/>
    <dgm:cxn modelId="{B8F747B8-096C-4DF0-8991-C312093F433E}" type="presOf" srcId="{3CC41B86-5329-4D3E-81D8-3D028E7DAF07}" destId="{7C0E0B5D-D948-410A-96BF-E61C43ED3D54}" srcOrd="0" destOrd="4" presId="urn:microsoft.com/office/officeart/2005/8/layout/vList4"/>
    <dgm:cxn modelId="{4842B6D6-1633-4FB5-84D5-CBFC52054D18}" srcId="{092C00BE-3E75-4E0D-863E-A8A622F4D92B}" destId="{547C3E3A-A8B4-46BD-AA56-D99A1B373AF0}" srcOrd="4" destOrd="0" parTransId="{E53497A8-9907-4D3E-B6AF-C3E63D909B39}" sibTransId="{E50D693F-D1A3-46E5-992E-1B7D90E1D0CE}"/>
    <dgm:cxn modelId="{C761FD79-514A-41BF-955B-C2C5CBFB89F5}" type="presOf" srcId="{8A1FCE9F-281C-4A25-81C6-0E7276EB6DE2}" destId="{88C60A96-88B5-4809-BF9F-30AB0A575857}" srcOrd="1" destOrd="3" presId="urn:microsoft.com/office/officeart/2005/8/layout/vList4"/>
    <dgm:cxn modelId="{2261ED3B-7F38-41CC-A170-51A938B2318B}" type="presOf" srcId="{040BE946-C3BE-40D8-837E-0B4C99FDB7BB}" destId="{E33DDCA3-9548-4121-B24A-68E618BB0C32}" srcOrd="0" destOrd="0" presId="urn:microsoft.com/office/officeart/2005/8/layout/vList4"/>
    <dgm:cxn modelId="{7413FFC6-7E3C-4253-8528-776F821CF3C6}" type="presOf" srcId="{A558811D-6D48-41A4-868D-FA31FD49DAE6}" destId="{88C60A96-88B5-4809-BF9F-30AB0A575857}" srcOrd="1" destOrd="6" presId="urn:microsoft.com/office/officeart/2005/8/layout/vList4"/>
    <dgm:cxn modelId="{61DD0593-3A87-40F8-9707-9BB6A495B65D}" type="presOf" srcId="{092C00BE-3E75-4E0D-863E-A8A622F4D92B}" destId="{55EAD663-BF01-4D6F-9CEF-159F96EE2826}" srcOrd="0" destOrd="0" presId="urn:microsoft.com/office/officeart/2005/8/layout/vList4"/>
    <dgm:cxn modelId="{666E230C-4F00-46AC-8250-34B44F000D28}" srcId="{092C00BE-3E75-4E0D-863E-A8A622F4D92B}" destId="{D7654F5E-0EF6-4C13-A6B0-33AA3CE4E613}" srcOrd="3" destOrd="0" parTransId="{5B917A83-A63A-427A-9CD3-A86C01F7648D}" sibTransId="{52E8F106-9AF1-43B7-AE4E-E91F602A604A}"/>
    <dgm:cxn modelId="{D8F36264-4178-4D0A-933A-51D51697F52D}" type="presOf" srcId="{CC0FBE5C-0E5E-4732-8E75-61EED5D71FD3}" destId="{CF13D62B-A722-4A6F-93B5-A198C9B78EFE}" srcOrd="1" destOrd="0" presId="urn:microsoft.com/office/officeart/2005/8/layout/vList4"/>
    <dgm:cxn modelId="{B3BA7998-D5E2-4E71-B037-EC51C8D1A2EC}" srcId="{DB5CEE27-8451-4960-BF1C-C6235EC5E722}" destId="{C28274A8-E8CF-413B-8EC2-D9398959D236}" srcOrd="4" destOrd="0" parTransId="{B3FE8792-6DF0-4D2C-9CAE-FCD523615A1C}" sibTransId="{811A484C-454A-4F96-9655-FE4D50CD9FED}"/>
    <dgm:cxn modelId="{847B7004-E231-4FD1-A11E-DC4ED08CB2C1}" type="presOf" srcId="{991D98AF-3B48-44A9-B7EB-31D769B0698D}" destId="{AD9F7D3F-1B33-442D-9673-7294668E40EC}" srcOrd="0" destOrd="3" presId="urn:microsoft.com/office/officeart/2005/8/layout/vList4"/>
    <dgm:cxn modelId="{A7A8AEDB-F7E1-4E1B-99B6-DC4CD67090F8}" type="presOf" srcId="{C28274A8-E8CF-413B-8EC2-D9398959D236}" destId="{7C0E0B5D-D948-410A-96BF-E61C43ED3D54}" srcOrd="0" destOrd="5" presId="urn:microsoft.com/office/officeart/2005/8/layout/vList4"/>
    <dgm:cxn modelId="{A050E113-3416-47FF-A0BB-C6D020265EB1}" srcId="{092C00BE-3E75-4E0D-863E-A8A622F4D92B}" destId="{0338A841-E6A0-4314-BD40-DFE27C0275E6}" srcOrd="1" destOrd="0" parTransId="{4117BC5E-DE0C-40B0-91C8-9B154F132FDF}" sibTransId="{226CDD5B-B036-4463-8CB4-EF04B20B162C}"/>
    <dgm:cxn modelId="{1DD83CB9-34A6-4FD3-A4B1-BFACED111481}" type="presOf" srcId="{092C00BE-3E75-4E0D-863E-A8A622F4D92B}" destId="{9C694361-E7F2-4D4F-B778-D852641953B1}" srcOrd="1" destOrd="0" presId="urn:microsoft.com/office/officeart/2005/8/layout/vList4"/>
    <dgm:cxn modelId="{5BD098F7-A5BC-4B39-ACE8-03818FA5B270}" srcId="{092C00BE-3E75-4E0D-863E-A8A622F4D92B}" destId="{C669EC57-08C5-4611-B45B-21791E764E3A}" srcOrd="0" destOrd="0" parTransId="{60930186-829E-4D11-A4F6-D1630C97B9E2}" sibTransId="{8B874F04-C0A3-4C2F-B898-85A20DF0DFDB}"/>
    <dgm:cxn modelId="{34B4FB6F-0499-44EE-8299-287C205A1E5B}" srcId="{DB5CEE27-8451-4960-BF1C-C6235EC5E722}" destId="{3CC41B86-5329-4D3E-81D8-3D028E7DAF07}" srcOrd="3" destOrd="0" parTransId="{EAF4CA9E-8B39-4DDD-83D4-27F9ECC7C719}" sibTransId="{0081E16D-8AFD-4516-AD8F-56E082FC6D0A}"/>
    <dgm:cxn modelId="{F2A032A2-F51F-4B5A-BF54-6E4068EBDF3E}" type="presOf" srcId="{5E57559E-AE49-497C-878F-20422CDBB7D2}" destId="{7C0E0B5D-D948-410A-96BF-E61C43ED3D54}" srcOrd="0" destOrd="1" presId="urn:microsoft.com/office/officeart/2005/8/layout/vList4"/>
    <dgm:cxn modelId="{B5A07DE1-7E98-4241-A07C-8CEA82C9B665}" srcId="{040BE946-C3BE-40D8-837E-0B4C99FDB7BB}" destId="{DB5CEE27-8451-4960-BF1C-C6235EC5E722}" srcOrd="3" destOrd="0" parTransId="{B5F27636-3070-4F7D-B188-82BDF45D74B9}" sibTransId="{40BF8A1E-E7CB-4534-B761-95EA849D7E0C}"/>
    <dgm:cxn modelId="{A0F9C6E9-355C-4AF5-8CE1-65A06C34D28D}" type="presOf" srcId="{8A320ADB-82CD-4058-9EED-52CE6758DBED}" destId="{AD9F7D3F-1B33-442D-9673-7294668E40EC}" srcOrd="0" destOrd="0" presId="urn:microsoft.com/office/officeart/2005/8/layout/vList4"/>
    <dgm:cxn modelId="{92557900-8F48-4CA5-B267-12A814AF506A}" type="presOf" srcId="{C4901998-8A35-4A2D-8445-807EEA363BF9}" destId="{28029A68-8352-4B5C-BA19-6F8D24DA37BF}" srcOrd="0" destOrd="5" presId="urn:microsoft.com/office/officeart/2005/8/layout/vList4"/>
    <dgm:cxn modelId="{513BCAB2-21C7-4E61-92BB-C5FA1507AE5C}" type="presOf" srcId="{C28274A8-E8CF-413B-8EC2-D9398959D236}" destId="{88C60A96-88B5-4809-BF9F-30AB0A575857}" srcOrd="1" destOrd="5" presId="urn:microsoft.com/office/officeart/2005/8/layout/vList4"/>
    <dgm:cxn modelId="{32520134-B133-4803-8CD9-E195B1049D1F}" type="presOf" srcId="{547C3E3A-A8B4-46BD-AA56-D99A1B373AF0}" destId="{55EAD663-BF01-4D6F-9CEF-159F96EE2826}" srcOrd="0" destOrd="5" presId="urn:microsoft.com/office/officeart/2005/8/layout/vList4"/>
    <dgm:cxn modelId="{ADE07EA3-8BFA-443A-B7F0-4127B3C5FC77}" srcId="{DB5CEE27-8451-4960-BF1C-C6235EC5E722}" destId="{1C6983B9-ADFD-4BB4-BAE4-2FEEF6D45B35}" srcOrd="1" destOrd="0" parTransId="{29CC2948-EA2B-41A9-9E23-3F266CF0F2F9}" sibTransId="{0240C7B2-770A-47E6-BB5B-46946B661419}"/>
    <dgm:cxn modelId="{C2D7D84D-BB74-4E92-AD68-1D8A2D9E49B1}" type="presOf" srcId="{C669EC57-08C5-4611-B45B-21791E764E3A}" destId="{55EAD663-BF01-4D6F-9CEF-159F96EE2826}" srcOrd="0" destOrd="1" presId="urn:microsoft.com/office/officeart/2005/8/layout/vList4"/>
    <dgm:cxn modelId="{E3E63F87-E098-483E-BFEF-6F8EE38A51B2}" srcId="{CC0FBE5C-0E5E-4732-8E75-61EED5D71FD3}" destId="{C4901998-8A35-4A2D-8445-807EEA363BF9}" srcOrd="4" destOrd="0" parTransId="{342FF099-BAE6-4E78-BCA2-95B71B69A279}" sibTransId="{6F65A679-7912-4DCA-A225-7F218FE8B380}"/>
    <dgm:cxn modelId="{A58BA989-C0BC-42AF-8F55-D78D518CC006}" srcId="{DB5CEE27-8451-4960-BF1C-C6235EC5E722}" destId="{8A1FCE9F-281C-4A25-81C6-0E7276EB6DE2}" srcOrd="2" destOrd="0" parTransId="{78019ACF-5960-4E8D-978E-F94C2A8DB1BC}" sibTransId="{7AA32089-CAC5-4847-A236-0457AE3644D5}"/>
    <dgm:cxn modelId="{B113F484-6EDF-4D58-9A19-8677E4C73922}" type="presOf" srcId="{DF49F0E6-FB11-47F2-8BA9-EBE6B17AC80B}" destId="{E9D8261F-3AAC-4ED5-B3DE-7F9575BFB26D}" srcOrd="1" destOrd="1" presId="urn:microsoft.com/office/officeart/2005/8/layout/vList4"/>
    <dgm:cxn modelId="{67F32726-12B7-47E0-9612-4B1B03BD3FF2}" type="presOf" srcId="{AAE2DDA4-9078-4328-86F8-1FE569C37670}" destId="{9C694361-E7F2-4D4F-B778-D852641953B1}" srcOrd="1" destOrd="3" presId="urn:microsoft.com/office/officeart/2005/8/layout/vList4"/>
    <dgm:cxn modelId="{9E753C94-46B1-43AE-B1DF-3DA85DB74C08}" srcId="{8A320ADB-82CD-4058-9EED-52CE6758DBED}" destId="{DF49F0E6-FB11-47F2-8BA9-EBE6B17AC80B}" srcOrd="0" destOrd="0" parTransId="{2FAEEBAD-3FA0-4C49-B37E-4463E372C49D}" sibTransId="{47731833-AF30-474B-A4CB-358598FD67AF}"/>
    <dgm:cxn modelId="{CA002CC6-681C-4891-BDCE-7FA46C44B5D7}" type="presOf" srcId="{DB5CEE27-8451-4960-BF1C-C6235EC5E722}" destId="{88C60A96-88B5-4809-BF9F-30AB0A575857}" srcOrd="1" destOrd="0" presId="urn:microsoft.com/office/officeart/2005/8/layout/vList4"/>
    <dgm:cxn modelId="{F3F72F9C-C527-4542-97A3-C0B59F62D933}" type="presOf" srcId="{1247E943-8C91-46C6-837F-7C495FBC0359}" destId="{CF13D62B-A722-4A6F-93B5-A198C9B78EFE}" srcOrd="1" destOrd="3" presId="urn:microsoft.com/office/officeart/2005/8/layout/vList4"/>
    <dgm:cxn modelId="{0A266969-6ABF-4FC2-8320-904CC07BE217}" type="presOf" srcId="{A558811D-6D48-41A4-868D-FA31FD49DAE6}" destId="{7C0E0B5D-D948-410A-96BF-E61C43ED3D54}" srcOrd="0" destOrd="6" presId="urn:microsoft.com/office/officeart/2005/8/layout/vList4"/>
    <dgm:cxn modelId="{6E36C597-52DA-48AD-BDE9-4CE60C1B5F63}" srcId="{8A320ADB-82CD-4058-9EED-52CE6758DBED}" destId="{991D98AF-3B48-44A9-B7EB-31D769B0698D}" srcOrd="2" destOrd="0" parTransId="{24476F22-BB5A-4F93-B8E7-5E5C266D9FEC}" sibTransId="{24DF27E1-C440-4F57-B066-8FFC868BDBC3}"/>
    <dgm:cxn modelId="{442B19C7-9BC0-481D-9F82-9C4BAFD83B38}" srcId="{DB5CEE27-8451-4960-BF1C-C6235EC5E722}" destId="{5E57559E-AE49-497C-878F-20422CDBB7D2}" srcOrd="0" destOrd="0" parTransId="{899A033D-ED5D-4A23-90AE-3A5D67CF2666}" sibTransId="{73A7F6CC-7DEE-4A87-9E3A-058C7762D994}"/>
    <dgm:cxn modelId="{853E936A-E888-4EA3-8616-22FFE2680077}" type="presOf" srcId="{FFE19693-84EE-4B38-858F-5FCA8A70A687}" destId="{7C0E0B5D-D948-410A-96BF-E61C43ED3D54}" srcOrd="0" destOrd="7" presId="urn:microsoft.com/office/officeart/2005/8/layout/vList4"/>
    <dgm:cxn modelId="{2E58EF8F-3FED-4C1D-BE87-4EFF0F7E382E}" type="presOf" srcId="{DF49F0E6-FB11-47F2-8BA9-EBE6B17AC80B}" destId="{AD9F7D3F-1B33-442D-9673-7294668E40EC}" srcOrd="0" destOrd="1" presId="urn:microsoft.com/office/officeart/2005/8/layout/vList4"/>
    <dgm:cxn modelId="{E44324B0-8824-461D-A0E6-63CFAA324A2A}" type="presOf" srcId="{38F58AFB-0493-4FD1-98B8-D303684097E4}" destId="{28029A68-8352-4B5C-BA19-6F8D24DA37BF}" srcOrd="0" destOrd="4" presId="urn:microsoft.com/office/officeart/2005/8/layout/vList4"/>
    <dgm:cxn modelId="{CDEEF725-B915-4C3F-86AB-0DEE07445A02}" type="presOf" srcId="{8A320ADB-82CD-4058-9EED-52CE6758DBED}" destId="{E9D8261F-3AAC-4ED5-B3DE-7F9575BFB26D}" srcOrd="1" destOrd="0" presId="urn:microsoft.com/office/officeart/2005/8/layout/vList4"/>
    <dgm:cxn modelId="{360C37AF-5BE0-47A4-8256-8D9D81B48364}" type="presOf" srcId="{38F58AFB-0493-4FD1-98B8-D303684097E4}" destId="{CF13D62B-A722-4A6F-93B5-A198C9B78EFE}" srcOrd="1" destOrd="4" presId="urn:microsoft.com/office/officeart/2005/8/layout/vList4"/>
    <dgm:cxn modelId="{1A59C66C-018A-4D9F-BBEA-6E07143C8FC5}" type="presOf" srcId="{AAE2DDA4-9078-4328-86F8-1FE569C37670}" destId="{55EAD663-BF01-4D6F-9CEF-159F96EE2826}" srcOrd="0" destOrd="3" presId="urn:microsoft.com/office/officeart/2005/8/layout/vList4"/>
    <dgm:cxn modelId="{00D3A02D-B1E4-4D5B-9033-76B52B3B6077}" type="presParOf" srcId="{E33DDCA3-9548-4121-B24A-68E618BB0C32}" destId="{48B2CB45-0860-448B-AEF0-A174C673FC04}" srcOrd="0" destOrd="0" presId="urn:microsoft.com/office/officeart/2005/8/layout/vList4"/>
    <dgm:cxn modelId="{4D6F2192-0BBE-4BFC-BF5F-D153B48B4DAB}" type="presParOf" srcId="{48B2CB45-0860-448B-AEF0-A174C673FC04}" destId="{55EAD663-BF01-4D6F-9CEF-159F96EE2826}" srcOrd="0" destOrd="0" presId="urn:microsoft.com/office/officeart/2005/8/layout/vList4"/>
    <dgm:cxn modelId="{FCE1027C-2926-4E37-A3A9-F13C97CA6489}" type="presParOf" srcId="{48B2CB45-0860-448B-AEF0-A174C673FC04}" destId="{235DE80C-F7F3-4174-901A-DDB28E83A599}" srcOrd="1" destOrd="0" presId="urn:microsoft.com/office/officeart/2005/8/layout/vList4"/>
    <dgm:cxn modelId="{B5680BB2-D1B4-4BC6-BCEC-3DFC8B980260}" type="presParOf" srcId="{48B2CB45-0860-448B-AEF0-A174C673FC04}" destId="{9C694361-E7F2-4D4F-B778-D852641953B1}" srcOrd="2" destOrd="0" presId="urn:microsoft.com/office/officeart/2005/8/layout/vList4"/>
    <dgm:cxn modelId="{71A12749-2477-46AF-A9B0-C67D3539D847}" type="presParOf" srcId="{E33DDCA3-9548-4121-B24A-68E618BB0C32}" destId="{404B9A02-1F55-4D13-A09E-1AD8B112B082}" srcOrd="1" destOrd="0" presId="urn:microsoft.com/office/officeart/2005/8/layout/vList4"/>
    <dgm:cxn modelId="{139BBFF4-70A1-43FE-9133-36BFE8BEE200}" type="presParOf" srcId="{E33DDCA3-9548-4121-B24A-68E618BB0C32}" destId="{182FCFC8-8E46-4352-B6ED-942BA644E624}" srcOrd="2" destOrd="0" presId="urn:microsoft.com/office/officeart/2005/8/layout/vList4"/>
    <dgm:cxn modelId="{1720A813-3B84-44EB-8AD5-90B1668C70DB}" type="presParOf" srcId="{182FCFC8-8E46-4352-B6ED-942BA644E624}" destId="{28029A68-8352-4B5C-BA19-6F8D24DA37BF}" srcOrd="0" destOrd="0" presId="urn:microsoft.com/office/officeart/2005/8/layout/vList4"/>
    <dgm:cxn modelId="{E9A187D4-A26A-4236-A27D-7715636D0B14}" type="presParOf" srcId="{182FCFC8-8E46-4352-B6ED-942BA644E624}" destId="{D7FF8846-8ABE-4DE5-A1F6-7628C556CC02}" srcOrd="1" destOrd="0" presId="urn:microsoft.com/office/officeart/2005/8/layout/vList4"/>
    <dgm:cxn modelId="{B802ECCC-4C26-404F-A39E-18615BB46E8C}" type="presParOf" srcId="{182FCFC8-8E46-4352-B6ED-942BA644E624}" destId="{CF13D62B-A722-4A6F-93B5-A198C9B78EFE}" srcOrd="2" destOrd="0" presId="urn:microsoft.com/office/officeart/2005/8/layout/vList4"/>
    <dgm:cxn modelId="{61CE276C-2C82-448D-8E02-FB6120335714}" type="presParOf" srcId="{E33DDCA3-9548-4121-B24A-68E618BB0C32}" destId="{99D3113A-BAE2-48D4-9771-7470827F8CF5}" srcOrd="3" destOrd="0" presId="urn:microsoft.com/office/officeart/2005/8/layout/vList4"/>
    <dgm:cxn modelId="{A0A9D19B-0726-4A44-84FA-B7F7FEA28532}" type="presParOf" srcId="{E33DDCA3-9548-4121-B24A-68E618BB0C32}" destId="{3547FE3B-B142-4209-BC49-8D117E2DFD92}" srcOrd="4" destOrd="0" presId="urn:microsoft.com/office/officeart/2005/8/layout/vList4"/>
    <dgm:cxn modelId="{2F49D561-E264-4C4F-94B5-E6175228826C}" type="presParOf" srcId="{3547FE3B-B142-4209-BC49-8D117E2DFD92}" destId="{AD9F7D3F-1B33-442D-9673-7294668E40EC}" srcOrd="0" destOrd="0" presId="urn:microsoft.com/office/officeart/2005/8/layout/vList4"/>
    <dgm:cxn modelId="{70C94DE6-BC6F-4121-9094-2927BCE482CE}" type="presParOf" srcId="{3547FE3B-B142-4209-BC49-8D117E2DFD92}" destId="{BDD2403B-E9A9-4926-9835-A66AC2EC0356}" srcOrd="1" destOrd="0" presId="urn:microsoft.com/office/officeart/2005/8/layout/vList4"/>
    <dgm:cxn modelId="{48884936-06AA-4200-9672-60A194FCCEC2}" type="presParOf" srcId="{3547FE3B-B142-4209-BC49-8D117E2DFD92}" destId="{E9D8261F-3AAC-4ED5-B3DE-7F9575BFB26D}" srcOrd="2" destOrd="0" presId="urn:microsoft.com/office/officeart/2005/8/layout/vList4"/>
    <dgm:cxn modelId="{BA436FB0-800B-4722-B945-FFDA1F4DA3EC}" type="presParOf" srcId="{E33DDCA3-9548-4121-B24A-68E618BB0C32}" destId="{62FA39AF-2306-4D0E-8C24-5C265E9C85AE}" srcOrd="5" destOrd="0" presId="urn:microsoft.com/office/officeart/2005/8/layout/vList4"/>
    <dgm:cxn modelId="{DBD33B32-C12E-4BD4-A1B7-D706E345AFA8}" type="presParOf" srcId="{E33DDCA3-9548-4121-B24A-68E618BB0C32}" destId="{780976E3-7A58-4B39-9612-5D4EF7F87F9F}" srcOrd="6" destOrd="0" presId="urn:microsoft.com/office/officeart/2005/8/layout/vList4"/>
    <dgm:cxn modelId="{6A32BDF4-F382-4C71-897A-1D13597FAAEC}" type="presParOf" srcId="{780976E3-7A58-4B39-9612-5D4EF7F87F9F}" destId="{7C0E0B5D-D948-410A-96BF-E61C43ED3D54}" srcOrd="0" destOrd="0" presId="urn:microsoft.com/office/officeart/2005/8/layout/vList4"/>
    <dgm:cxn modelId="{B0A0443F-1B1A-4397-A0F4-C2010A1C86EE}" type="presParOf" srcId="{780976E3-7A58-4B39-9612-5D4EF7F87F9F}" destId="{3A28FEC0-A131-4EC3-A417-09A83C685798}" srcOrd="1" destOrd="0" presId="urn:microsoft.com/office/officeart/2005/8/layout/vList4"/>
    <dgm:cxn modelId="{02F63941-7993-4525-A7AF-EE7C2662B133}" type="presParOf" srcId="{780976E3-7A58-4B39-9612-5D4EF7F87F9F}" destId="{88C60A96-88B5-4809-BF9F-30AB0A57585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A53147-2E78-413F-ABCB-84617003490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</dgm:pt>
    <dgm:pt modelId="{2F56EED7-FD24-4506-8033-17300C4792B6}">
      <dgm:prSet phldrT="[Text]" custT="1"/>
      <dgm:spPr>
        <a:solidFill>
          <a:schemeClr val="accent3"/>
        </a:solidFill>
      </dgm:spPr>
      <dgm:t>
        <a:bodyPr/>
        <a:lstStyle/>
        <a:p>
          <a:pPr>
            <a:spcAft>
              <a:spcPts val="0"/>
            </a:spcAft>
          </a:pPr>
          <a:r>
            <a:rPr lang="is-IS" sz="1600" dirty="0" smtClean="0"/>
            <a:t>Heilbrigðisþjónusta</a:t>
          </a:r>
        </a:p>
        <a:p>
          <a:pPr>
            <a:spcAft>
              <a:spcPts val="0"/>
            </a:spcAft>
          </a:pPr>
          <a:endParaRPr lang="is-IS" sz="1000" dirty="0" smtClean="0"/>
        </a:p>
      </dgm:t>
    </dgm:pt>
    <dgm:pt modelId="{2D0E5363-99DB-414B-A90A-75FEE79AE1A4}" type="parTrans" cxnId="{623A0298-05C5-446B-8CC7-783A16082B3C}">
      <dgm:prSet/>
      <dgm:spPr/>
      <dgm:t>
        <a:bodyPr/>
        <a:lstStyle/>
        <a:p>
          <a:endParaRPr lang="is-IS"/>
        </a:p>
      </dgm:t>
    </dgm:pt>
    <dgm:pt modelId="{7707DF0F-1EF7-4694-A3F9-339A76A2F314}" type="sibTrans" cxnId="{623A0298-05C5-446B-8CC7-783A16082B3C}">
      <dgm:prSet/>
      <dgm:spPr/>
      <dgm:t>
        <a:bodyPr/>
        <a:lstStyle/>
        <a:p>
          <a:endParaRPr lang="is-IS"/>
        </a:p>
      </dgm:t>
    </dgm:pt>
    <dgm:pt modelId="{862674CC-74E9-4000-8E5B-286C767ACA5A}">
      <dgm:prSet custT="1"/>
      <dgm:spPr>
        <a:solidFill>
          <a:schemeClr val="accent3"/>
        </a:solidFill>
      </dgm:spPr>
      <dgm:t>
        <a:bodyPr/>
        <a:lstStyle/>
        <a:p>
          <a:pPr>
            <a:spcAft>
              <a:spcPts val="0"/>
            </a:spcAft>
          </a:pPr>
          <a:r>
            <a:rPr lang="is-IS" sz="1600" dirty="0" smtClean="0"/>
            <a:t>Lyfjanotkun</a:t>
          </a:r>
        </a:p>
        <a:p>
          <a:pPr>
            <a:spcAft>
              <a:spcPts val="0"/>
            </a:spcAft>
          </a:pPr>
          <a:endParaRPr lang="is-IS" sz="1000" dirty="0" smtClean="0"/>
        </a:p>
      </dgm:t>
    </dgm:pt>
    <dgm:pt modelId="{61AFC41F-5688-432C-9AB2-A14F8BB41F89}" type="parTrans" cxnId="{E0FBC16B-23B0-4430-AA38-41E9E37E4CAA}">
      <dgm:prSet/>
      <dgm:spPr/>
      <dgm:t>
        <a:bodyPr/>
        <a:lstStyle/>
        <a:p>
          <a:endParaRPr lang="is-IS"/>
        </a:p>
      </dgm:t>
    </dgm:pt>
    <dgm:pt modelId="{E1DFF7AF-0DA9-4AF6-95DA-3E16C36D5C47}" type="sibTrans" cxnId="{E0FBC16B-23B0-4430-AA38-41E9E37E4CAA}">
      <dgm:prSet/>
      <dgm:spPr/>
      <dgm:t>
        <a:bodyPr/>
        <a:lstStyle/>
        <a:p>
          <a:endParaRPr lang="is-IS"/>
        </a:p>
      </dgm:t>
    </dgm:pt>
    <dgm:pt modelId="{9A809BE7-4C2D-4735-9FE3-5D11ADA42B53}">
      <dgm:prSet custT="1"/>
      <dgm:spPr>
        <a:solidFill>
          <a:schemeClr val="accent3"/>
        </a:solidFill>
      </dgm:spPr>
      <dgm:t>
        <a:bodyPr/>
        <a:lstStyle/>
        <a:p>
          <a:r>
            <a:rPr lang="is-IS" sz="1400" baseline="0" dirty="0" smtClean="0"/>
            <a:t>Heilsa SILC lífskjarakönnun</a:t>
          </a:r>
        </a:p>
      </dgm:t>
    </dgm:pt>
    <dgm:pt modelId="{D488C177-8E40-42E9-9965-F2C5E5BCCC5E}" type="parTrans" cxnId="{811E1352-3F94-4663-9D5C-80B3ECF6B8EB}">
      <dgm:prSet/>
      <dgm:spPr/>
      <dgm:t>
        <a:bodyPr/>
        <a:lstStyle/>
        <a:p>
          <a:endParaRPr lang="is-IS"/>
        </a:p>
      </dgm:t>
    </dgm:pt>
    <dgm:pt modelId="{01B5B45C-BE2B-4B99-9F02-772856806CE0}" type="sibTrans" cxnId="{811E1352-3F94-4663-9D5C-80B3ECF6B8EB}">
      <dgm:prSet/>
      <dgm:spPr/>
      <dgm:t>
        <a:bodyPr/>
        <a:lstStyle/>
        <a:p>
          <a:endParaRPr lang="is-IS"/>
        </a:p>
      </dgm:t>
    </dgm:pt>
    <dgm:pt modelId="{29AE3438-ACA1-4DC6-86B6-7648CD59DB54}">
      <dgm:prSet custT="1"/>
      <dgm:spPr>
        <a:solidFill>
          <a:schemeClr val="accent3"/>
        </a:solidFill>
      </dgm:spPr>
      <dgm:t>
        <a:bodyPr/>
        <a:lstStyle/>
        <a:p>
          <a:r>
            <a:rPr lang="is-IS" sz="1600" dirty="0" smtClean="0"/>
            <a:t>Áhættuþættir og forvarnir</a:t>
          </a:r>
        </a:p>
      </dgm:t>
    </dgm:pt>
    <dgm:pt modelId="{43451405-56D5-4176-A303-70DE2E0A0088}" type="parTrans" cxnId="{9AF9BC85-93C0-4A09-9D8E-C3D96BB9C39D}">
      <dgm:prSet/>
      <dgm:spPr/>
      <dgm:t>
        <a:bodyPr/>
        <a:lstStyle/>
        <a:p>
          <a:endParaRPr lang="is-IS"/>
        </a:p>
      </dgm:t>
    </dgm:pt>
    <dgm:pt modelId="{377F4127-B8A6-42B9-A86E-59728CE46137}" type="sibTrans" cxnId="{9AF9BC85-93C0-4A09-9D8E-C3D96BB9C39D}">
      <dgm:prSet/>
      <dgm:spPr/>
      <dgm:t>
        <a:bodyPr/>
        <a:lstStyle/>
        <a:p>
          <a:endParaRPr lang="is-IS"/>
        </a:p>
      </dgm:t>
    </dgm:pt>
    <dgm:pt modelId="{046792EA-6260-4353-AC26-B9ED37F46C8B}">
      <dgm:prSet custT="1"/>
      <dgm:spPr>
        <a:solidFill>
          <a:schemeClr val="accent3"/>
        </a:solidFill>
      </dgm:spPr>
      <dgm:t>
        <a:bodyPr/>
        <a:lstStyle/>
        <a:p>
          <a:r>
            <a:rPr lang="is-IS" sz="1600" dirty="0" smtClean="0"/>
            <a:t>Heilsa barna</a:t>
          </a:r>
        </a:p>
      </dgm:t>
    </dgm:pt>
    <dgm:pt modelId="{73123135-C8A8-45BD-8FAB-79113763A0EF}" type="parTrans" cxnId="{69BFDE92-DA14-4589-BC7C-C9267512F3E6}">
      <dgm:prSet/>
      <dgm:spPr/>
      <dgm:t>
        <a:bodyPr/>
        <a:lstStyle/>
        <a:p>
          <a:endParaRPr lang="is-IS"/>
        </a:p>
      </dgm:t>
    </dgm:pt>
    <dgm:pt modelId="{40DEEDEE-14E3-4809-8496-BE38D5AFD791}" type="sibTrans" cxnId="{69BFDE92-DA14-4589-BC7C-C9267512F3E6}">
      <dgm:prSet/>
      <dgm:spPr/>
      <dgm:t>
        <a:bodyPr/>
        <a:lstStyle/>
        <a:p>
          <a:endParaRPr lang="is-IS"/>
        </a:p>
      </dgm:t>
    </dgm:pt>
    <dgm:pt modelId="{FBFD77A8-5587-4A8B-93E1-0A14E8A03CCB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1" action="ppaction://program"/>
            </a:rPr>
            <a:t>Útgjöld</a:t>
          </a:r>
          <a:endParaRPr lang="is-IS" sz="1100" dirty="0"/>
        </a:p>
      </dgm:t>
    </dgm:pt>
    <dgm:pt modelId="{886B00CD-BF03-4D41-AF0C-1F2F8ABC43C1}" type="parTrans" cxnId="{26EEFEE3-332F-4F00-A258-D911F15D140C}">
      <dgm:prSet/>
      <dgm:spPr/>
      <dgm:t>
        <a:bodyPr/>
        <a:lstStyle/>
        <a:p>
          <a:endParaRPr lang="is-IS"/>
        </a:p>
      </dgm:t>
    </dgm:pt>
    <dgm:pt modelId="{EBDACE8C-2690-4DD5-868D-DA0691C8BF53}" type="sibTrans" cxnId="{26EEFEE3-332F-4F00-A258-D911F15D140C}">
      <dgm:prSet/>
      <dgm:spPr/>
      <dgm:t>
        <a:bodyPr/>
        <a:lstStyle/>
        <a:p>
          <a:endParaRPr lang="is-IS"/>
        </a:p>
      </dgm:t>
    </dgm:pt>
    <dgm:pt modelId="{EA75ED3C-E250-41D3-B3EE-DDC9F1949EE3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2" action="ppaction://program"/>
            </a:rPr>
            <a:t>Hjarta- og æðasjúkdómalyf</a:t>
          </a:r>
          <a:endParaRPr lang="is-IS" sz="1100" dirty="0"/>
        </a:p>
      </dgm:t>
    </dgm:pt>
    <dgm:pt modelId="{062DF0A2-CE8F-4AAD-A020-771B2E31EF1A}" type="parTrans" cxnId="{85909049-17CC-491B-806C-9BEDD1FC77F0}">
      <dgm:prSet/>
      <dgm:spPr/>
      <dgm:t>
        <a:bodyPr/>
        <a:lstStyle/>
        <a:p>
          <a:endParaRPr lang="is-IS"/>
        </a:p>
      </dgm:t>
    </dgm:pt>
    <dgm:pt modelId="{0BE8ABEB-113A-4120-8DF1-D21D736EF1C3}" type="sibTrans" cxnId="{85909049-17CC-491B-806C-9BEDD1FC77F0}">
      <dgm:prSet/>
      <dgm:spPr/>
      <dgm:t>
        <a:bodyPr/>
        <a:lstStyle/>
        <a:p>
          <a:endParaRPr lang="is-IS"/>
        </a:p>
      </dgm:t>
    </dgm:pt>
    <dgm:pt modelId="{FDD4D5A7-A0AC-485F-9C0C-0FB17C783D67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3" action="ppaction://program"/>
            </a:rPr>
            <a:t>Mat á eigin heilsu</a:t>
          </a:r>
          <a:endParaRPr lang="is-IS" sz="1100" dirty="0"/>
        </a:p>
      </dgm:t>
    </dgm:pt>
    <dgm:pt modelId="{1C7E52FA-58F0-4F58-AB9D-23AE4153DCCF}" type="parTrans" cxnId="{14B057B4-CA3B-41EF-8A4B-A4EE233C6D34}">
      <dgm:prSet/>
      <dgm:spPr/>
      <dgm:t>
        <a:bodyPr/>
        <a:lstStyle/>
        <a:p>
          <a:endParaRPr lang="is-IS"/>
        </a:p>
      </dgm:t>
    </dgm:pt>
    <dgm:pt modelId="{C1A29E29-8BAB-4654-99EE-E4EF8CFFDD38}" type="sibTrans" cxnId="{14B057B4-CA3B-41EF-8A4B-A4EE233C6D34}">
      <dgm:prSet/>
      <dgm:spPr/>
      <dgm:t>
        <a:bodyPr/>
        <a:lstStyle/>
        <a:p>
          <a:endParaRPr lang="is-IS"/>
        </a:p>
      </dgm:t>
    </dgm:pt>
    <dgm:pt modelId="{AA3B9D4C-8FB9-47EE-8E25-18DB4EA3640D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4" action="ppaction://program"/>
            </a:rPr>
            <a:t>Burðarmálsdauði</a:t>
          </a:r>
          <a:endParaRPr lang="is-IS" sz="1100" dirty="0"/>
        </a:p>
      </dgm:t>
    </dgm:pt>
    <dgm:pt modelId="{979B0920-5672-4E1B-9B78-D308E4F9E845}" type="parTrans" cxnId="{B0D79F40-1B25-4712-8C5C-88FB7AD26490}">
      <dgm:prSet/>
      <dgm:spPr/>
      <dgm:t>
        <a:bodyPr/>
        <a:lstStyle/>
        <a:p>
          <a:endParaRPr lang="is-IS"/>
        </a:p>
      </dgm:t>
    </dgm:pt>
    <dgm:pt modelId="{B4FA32D2-30D3-40E8-91E4-24D1DFA94294}" type="sibTrans" cxnId="{B0D79F40-1B25-4712-8C5C-88FB7AD26490}">
      <dgm:prSet/>
      <dgm:spPr/>
      <dgm:t>
        <a:bodyPr/>
        <a:lstStyle/>
        <a:p>
          <a:endParaRPr lang="is-IS"/>
        </a:p>
      </dgm:t>
    </dgm:pt>
    <dgm:pt modelId="{EA0EE0A5-9201-4F2F-AC8B-6FA1EE1C7D8C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5" action="ppaction://program"/>
            </a:rPr>
            <a:t>Heilsugæslulæknar</a:t>
          </a:r>
          <a:endParaRPr lang="is-IS" sz="1100" dirty="0"/>
        </a:p>
      </dgm:t>
    </dgm:pt>
    <dgm:pt modelId="{230613EB-4721-4A06-ADEF-19B930E8B958}" type="parTrans" cxnId="{D2D7EF67-B476-4C40-9129-BCEEFF0E9F39}">
      <dgm:prSet/>
      <dgm:spPr/>
      <dgm:t>
        <a:bodyPr/>
        <a:lstStyle/>
        <a:p>
          <a:endParaRPr lang="is-IS"/>
        </a:p>
      </dgm:t>
    </dgm:pt>
    <dgm:pt modelId="{563E9A74-CADC-4632-9B1F-DDA18DD3F2D2}" type="sibTrans" cxnId="{D2D7EF67-B476-4C40-9129-BCEEFF0E9F39}">
      <dgm:prSet/>
      <dgm:spPr/>
      <dgm:t>
        <a:bodyPr/>
        <a:lstStyle/>
        <a:p>
          <a:endParaRPr lang="is-IS"/>
        </a:p>
      </dgm:t>
    </dgm:pt>
    <dgm:pt modelId="{4F888755-EE2E-4194-A563-BBA24BF41847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5" action="ppaction://program"/>
            </a:rPr>
            <a:t>Bráðamóttaka og geðsvið</a:t>
          </a:r>
          <a:endParaRPr lang="is-IS" sz="1100" dirty="0"/>
        </a:p>
      </dgm:t>
    </dgm:pt>
    <dgm:pt modelId="{C149A38B-22BA-49F2-B748-871949917827}" type="parTrans" cxnId="{AADD47F4-AA6B-4B4B-B9F9-58D1F4CC07B0}">
      <dgm:prSet/>
      <dgm:spPr/>
      <dgm:t>
        <a:bodyPr/>
        <a:lstStyle/>
        <a:p>
          <a:endParaRPr lang="is-IS"/>
        </a:p>
      </dgm:t>
    </dgm:pt>
    <dgm:pt modelId="{0CF1DF2F-0920-4F75-B4A9-B9BED01FF388}" type="sibTrans" cxnId="{AADD47F4-AA6B-4B4B-B9F9-58D1F4CC07B0}">
      <dgm:prSet/>
      <dgm:spPr/>
      <dgm:t>
        <a:bodyPr/>
        <a:lstStyle/>
        <a:p>
          <a:endParaRPr lang="is-IS"/>
        </a:p>
      </dgm:t>
    </dgm:pt>
    <dgm:pt modelId="{AD4CFF7A-088D-40CF-BB46-01FD3D1E0ACC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6" action="ppaction://program"/>
            </a:rPr>
            <a:t>Tauga- og geðlyf</a:t>
          </a:r>
          <a:endParaRPr lang="is-IS" sz="1100" dirty="0"/>
        </a:p>
      </dgm:t>
    </dgm:pt>
    <dgm:pt modelId="{5C40DFCE-8E2A-4949-A58F-5D304FB259DB}" type="parTrans" cxnId="{32DB2622-3973-49D9-A25F-5EA0BB5E7311}">
      <dgm:prSet/>
      <dgm:spPr/>
      <dgm:t>
        <a:bodyPr/>
        <a:lstStyle/>
        <a:p>
          <a:endParaRPr lang="is-IS"/>
        </a:p>
      </dgm:t>
    </dgm:pt>
    <dgm:pt modelId="{0A75F3EC-D44E-4165-8DF5-BF89F5E94963}" type="sibTrans" cxnId="{32DB2622-3973-49D9-A25F-5EA0BB5E7311}">
      <dgm:prSet/>
      <dgm:spPr/>
      <dgm:t>
        <a:bodyPr/>
        <a:lstStyle/>
        <a:p>
          <a:endParaRPr lang="is-IS"/>
        </a:p>
      </dgm:t>
    </dgm:pt>
    <dgm:pt modelId="{FC6BFDAF-71E2-49F6-9C77-1711083B16E5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7" action="ppaction://program"/>
            </a:rPr>
            <a:t>Færni í daglegu líf </a:t>
          </a:r>
          <a:endParaRPr lang="is-IS" sz="1100" dirty="0"/>
        </a:p>
      </dgm:t>
    </dgm:pt>
    <dgm:pt modelId="{42EDA245-4967-415F-9861-23E41FCC0AD0}" type="parTrans" cxnId="{A09134BB-9B50-4D49-A1F5-203B171AEE71}">
      <dgm:prSet/>
      <dgm:spPr/>
      <dgm:t>
        <a:bodyPr/>
        <a:lstStyle/>
        <a:p>
          <a:endParaRPr lang="is-IS"/>
        </a:p>
      </dgm:t>
    </dgm:pt>
    <dgm:pt modelId="{8C498572-519A-4767-9B49-5400BB3C5637}" type="sibTrans" cxnId="{A09134BB-9B50-4D49-A1F5-203B171AEE71}">
      <dgm:prSet/>
      <dgm:spPr/>
      <dgm:t>
        <a:bodyPr/>
        <a:lstStyle/>
        <a:p>
          <a:endParaRPr lang="is-IS"/>
        </a:p>
      </dgm:t>
    </dgm:pt>
    <dgm:pt modelId="{C250C491-BAB8-4324-ADA2-E2440F5823DD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8" action="ppaction://program"/>
            </a:rPr>
            <a:t>Langvarandi veikindi</a:t>
          </a:r>
          <a:endParaRPr lang="is-IS" sz="1100" dirty="0"/>
        </a:p>
      </dgm:t>
    </dgm:pt>
    <dgm:pt modelId="{50C92F22-B9DC-4E76-A271-A12C96E23670}" type="parTrans" cxnId="{1B9A1B9D-1FAA-438E-A896-2D2D6C7CF9C2}">
      <dgm:prSet/>
      <dgm:spPr/>
      <dgm:t>
        <a:bodyPr/>
        <a:lstStyle/>
        <a:p>
          <a:endParaRPr lang="is-IS"/>
        </a:p>
      </dgm:t>
    </dgm:pt>
    <dgm:pt modelId="{73BDD852-1AD5-45C7-B1D0-E8F488047D2D}" type="sibTrans" cxnId="{1B9A1B9D-1FAA-438E-A896-2D2D6C7CF9C2}">
      <dgm:prSet/>
      <dgm:spPr/>
      <dgm:t>
        <a:bodyPr/>
        <a:lstStyle/>
        <a:p>
          <a:endParaRPr lang="is-IS"/>
        </a:p>
      </dgm:t>
    </dgm:pt>
    <dgm:pt modelId="{3A76FD26-302A-44DD-837C-E1AF5746799C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9" action="ppaction://program"/>
            </a:rPr>
            <a:t>Börn undir 2.500 gr.</a:t>
          </a:r>
          <a:endParaRPr lang="is-IS" sz="1100" dirty="0"/>
        </a:p>
      </dgm:t>
    </dgm:pt>
    <dgm:pt modelId="{038DBF3D-3524-428A-BE88-97215E01D0B9}" type="parTrans" cxnId="{E36E4610-DC20-4F7C-B6AC-60E675E5ED57}">
      <dgm:prSet/>
      <dgm:spPr/>
      <dgm:t>
        <a:bodyPr/>
        <a:lstStyle/>
        <a:p>
          <a:endParaRPr lang="is-IS"/>
        </a:p>
      </dgm:t>
    </dgm:pt>
    <dgm:pt modelId="{4FA3801D-E2A9-4072-AA26-73FCF09E4756}" type="sibTrans" cxnId="{E36E4610-DC20-4F7C-B6AC-60E675E5ED57}">
      <dgm:prSet/>
      <dgm:spPr/>
      <dgm:t>
        <a:bodyPr/>
        <a:lstStyle/>
        <a:p>
          <a:endParaRPr lang="is-IS"/>
        </a:p>
      </dgm:t>
    </dgm:pt>
    <dgm:pt modelId="{716A9C31-0A26-4A32-B313-E17993B6DDBA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9" action="ppaction://program"/>
            </a:rPr>
            <a:t>Börn sem fá ADHD lyf</a:t>
          </a:r>
          <a:endParaRPr lang="is-IS" sz="1100" dirty="0"/>
        </a:p>
      </dgm:t>
    </dgm:pt>
    <dgm:pt modelId="{D82C1A99-81E3-45A2-AEFF-4F20D92F3DB3}" type="parTrans" cxnId="{65AC4C33-772F-49B8-9BB6-E53CF197F14F}">
      <dgm:prSet/>
      <dgm:spPr/>
      <dgm:t>
        <a:bodyPr/>
        <a:lstStyle/>
        <a:p>
          <a:endParaRPr lang="is-IS"/>
        </a:p>
      </dgm:t>
    </dgm:pt>
    <dgm:pt modelId="{B2E9366E-46BE-4572-9AFC-7D0F774472B4}" type="sibTrans" cxnId="{65AC4C33-772F-49B8-9BB6-E53CF197F14F}">
      <dgm:prSet/>
      <dgm:spPr/>
      <dgm:t>
        <a:bodyPr/>
        <a:lstStyle/>
        <a:p>
          <a:endParaRPr lang="is-IS"/>
        </a:p>
      </dgm:t>
    </dgm:pt>
    <dgm:pt modelId="{64F34300-0DCF-4D4F-A8D4-0CC9FC588FEC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9" action="ppaction://program"/>
            </a:rPr>
            <a:t> Umönnunargreiðsla vegna geðræns vanda</a:t>
          </a:r>
          <a:endParaRPr lang="is-IS" sz="1100" dirty="0"/>
        </a:p>
      </dgm:t>
    </dgm:pt>
    <dgm:pt modelId="{F10E6CE4-74B6-4793-9789-0FAD40D2F235}" type="parTrans" cxnId="{4386C5B0-C9E0-4D39-952F-19C4BDA96586}">
      <dgm:prSet/>
      <dgm:spPr/>
      <dgm:t>
        <a:bodyPr/>
        <a:lstStyle/>
        <a:p>
          <a:endParaRPr lang="is-IS"/>
        </a:p>
      </dgm:t>
    </dgm:pt>
    <dgm:pt modelId="{9587F4A0-923C-4359-AB19-1BC0F843F465}" type="sibTrans" cxnId="{4386C5B0-C9E0-4D39-952F-19C4BDA96586}">
      <dgm:prSet/>
      <dgm:spPr/>
      <dgm:t>
        <a:bodyPr/>
        <a:lstStyle/>
        <a:p>
          <a:endParaRPr lang="is-IS"/>
        </a:p>
      </dgm:t>
    </dgm:pt>
    <dgm:pt modelId="{99B45A42-789A-4216-B333-359A7ACAA315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10" action="ppaction://program"/>
            </a:rPr>
            <a:t>Skimun fyrir krabbameini</a:t>
          </a:r>
          <a:endParaRPr lang="is-IS" sz="1100" dirty="0"/>
        </a:p>
      </dgm:t>
    </dgm:pt>
    <dgm:pt modelId="{11CAE799-17E5-4165-9BFE-91AAE879476C}" type="parTrans" cxnId="{5E7B9D44-65CF-4F46-8258-A78A2C210AA2}">
      <dgm:prSet/>
      <dgm:spPr/>
      <dgm:t>
        <a:bodyPr/>
        <a:lstStyle/>
        <a:p>
          <a:endParaRPr lang="is-IS"/>
        </a:p>
      </dgm:t>
    </dgm:pt>
    <dgm:pt modelId="{22E40B47-537A-414C-A0BF-227403BF5CBC}" type="sibTrans" cxnId="{5E7B9D44-65CF-4F46-8258-A78A2C210AA2}">
      <dgm:prSet/>
      <dgm:spPr/>
      <dgm:t>
        <a:bodyPr/>
        <a:lstStyle/>
        <a:p>
          <a:endParaRPr lang="is-IS"/>
        </a:p>
      </dgm:t>
    </dgm:pt>
    <dgm:pt modelId="{683C0CD6-D7B1-4C78-BA0C-654BAFBF1409}">
      <dgm:prSet custT="1"/>
      <dgm:spPr/>
      <dgm:t>
        <a:bodyPr/>
        <a:lstStyle/>
        <a:p>
          <a:r>
            <a:rPr lang="is-IS" sz="1100" dirty="0" smtClean="0"/>
            <a:t>Ofþyngt og offita</a:t>
          </a:r>
          <a:endParaRPr lang="is-IS" sz="1100" dirty="0"/>
        </a:p>
      </dgm:t>
    </dgm:pt>
    <dgm:pt modelId="{A7B4DBFB-936A-467C-AB14-04C2A4ED5A99}" type="parTrans" cxnId="{F15C2102-CF71-4A7F-8BA3-FDC06480B0C3}">
      <dgm:prSet/>
      <dgm:spPr/>
      <dgm:t>
        <a:bodyPr/>
        <a:lstStyle/>
        <a:p>
          <a:endParaRPr lang="is-IS"/>
        </a:p>
      </dgm:t>
    </dgm:pt>
    <dgm:pt modelId="{CA18ED0E-B1F9-4AC5-A260-798D7B1FB715}" type="sibTrans" cxnId="{F15C2102-CF71-4A7F-8BA3-FDC06480B0C3}">
      <dgm:prSet/>
      <dgm:spPr/>
      <dgm:t>
        <a:bodyPr/>
        <a:lstStyle/>
        <a:p>
          <a:endParaRPr lang="is-IS"/>
        </a:p>
      </dgm:t>
    </dgm:pt>
    <dgm:pt modelId="{9FE94486-39F1-4E8A-8E13-8308E57525F6}">
      <dgm:prSet custT="1"/>
      <dgm:spPr/>
      <dgm:t>
        <a:bodyPr/>
        <a:lstStyle/>
        <a:p>
          <a:r>
            <a:rPr lang="is-IS" sz="1100" dirty="0" smtClean="0"/>
            <a:t>Fóstureyðingar</a:t>
          </a:r>
          <a:endParaRPr lang="is-IS" sz="1100" dirty="0"/>
        </a:p>
      </dgm:t>
    </dgm:pt>
    <dgm:pt modelId="{B917D20D-9487-4C46-A31F-0B4C1EE108C5}" type="parTrans" cxnId="{9857F7A7-777E-4890-81D3-8CACF1A7028E}">
      <dgm:prSet/>
      <dgm:spPr/>
      <dgm:t>
        <a:bodyPr/>
        <a:lstStyle/>
        <a:p>
          <a:endParaRPr lang="is-IS"/>
        </a:p>
      </dgm:t>
    </dgm:pt>
    <dgm:pt modelId="{10ECAE92-07F7-418B-B1A4-A16AF30DB732}" type="sibTrans" cxnId="{9857F7A7-777E-4890-81D3-8CACF1A7028E}">
      <dgm:prSet/>
      <dgm:spPr/>
      <dgm:t>
        <a:bodyPr/>
        <a:lstStyle/>
        <a:p>
          <a:endParaRPr lang="is-IS"/>
        </a:p>
      </dgm:t>
    </dgm:pt>
    <dgm:pt modelId="{2919DFCF-3C9C-4C7B-9AB9-93F0555F8FD6}" type="pres">
      <dgm:prSet presAssocID="{14A53147-2E78-413F-ABCB-84617003490C}" presName="linear" presStyleCnt="0">
        <dgm:presLayoutVars>
          <dgm:dir/>
          <dgm:resizeHandles val="exact"/>
        </dgm:presLayoutVars>
      </dgm:prSet>
      <dgm:spPr/>
    </dgm:pt>
    <dgm:pt modelId="{079D5451-68A6-4C1B-8710-1C10581BBF71}" type="pres">
      <dgm:prSet presAssocID="{2F56EED7-FD24-4506-8033-17300C4792B6}" presName="comp" presStyleCnt="0"/>
      <dgm:spPr/>
    </dgm:pt>
    <dgm:pt modelId="{E81D0DEE-3062-4B20-BD2E-F1FEE7485E4D}" type="pres">
      <dgm:prSet presAssocID="{2F56EED7-FD24-4506-8033-17300C4792B6}" presName="box" presStyleLbl="node1" presStyleIdx="0" presStyleCnt="5"/>
      <dgm:spPr/>
      <dgm:t>
        <a:bodyPr/>
        <a:lstStyle/>
        <a:p>
          <a:endParaRPr lang="is-IS"/>
        </a:p>
      </dgm:t>
    </dgm:pt>
    <dgm:pt modelId="{7401EE07-DF31-4C21-808A-C79AF858C6CF}" type="pres">
      <dgm:prSet presAssocID="{2F56EED7-FD24-4506-8033-17300C4792B6}" presName="img" presStyleLbl="fgImgPlace1" presStyleIdx="0" presStyleCnt="5" custScaleX="90647" custScaleY="122661" custLinFactNeighborX="-11553" custLinFactNeighborY="-1170"/>
      <dgm:spPr>
        <a:blipFill rotWithShape="0">
          <a:blip xmlns:r="http://schemas.openxmlformats.org/officeDocument/2006/relationships" r:embed="rId11"/>
          <a:stretch>
            <a:fillRect/>
          </a:stretch>
        </a:blipFill>
      </dgm:spPr>
    </dgm:pt>
    <dgm:pt modelId="{AC128610-F3B2-4292-B418-61916BB86284}" type="pres">
      <dgm:prSet presAssocID="{2F56EED7-FD24-4506-8033-17300C4792B6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FC9061D2-7323-4741-95B6-609225010DBA}" type="pres">
      <dgm:prSet presAssocID="{7707DF0F-1EF7-4694-A3F9-339A76A2F314}" presName="spacer" presStyleCnt="0"/>
      <dgm:spPr/>
    </dgm:pt>
    <dgm:pt modelId="{82E5DB79-2A39-46AA-A205-AAADA9D44C0D}" type="pres">
      <dgm:prSet presAssocID="{862674CC-74E9-4000-8E5B-286C767ACA5A}" presName="comp" presStyleCnt="0"/>
      <dgm:spPr/>
    </dgm:pt>
    <dgm:pt modelId="{EC704E76-E24C-4964-9D17-3628D3B28B4C}" type="pres">
      <dgm:prSet presAssocID="{862674CC-74E9-4000-8E5B-286C767ACA5A}" presName="box" presStyleLbl="node1" presStyleIdx="1" presStyleCnt="5" custScaleY="81519"/>
      <dgm:spPr/>
      <dgm:t>
        <a:bodyPr/>
        <a:lstStyle/>
        <a:p>
          <a:endParaRPr lang="is-IS"/>
        </a:p>
      </dgm:t>
    </dgm:pt>
    <dgm:pt modelId="{63BE2A42-5A7C-4119-A279-0A5625AED222}" type="pres">
      <dgm:prSet presAssocID="{862674CC-74E9-4000-8E5B-286C767ACA5A}" presName="img" presStyleLbl="fgImgPlace1" presStyleIdx="1" presStyleCnt="5" custScaleX="93099" custScaleY="97183" custLinFactNeighborX="-10327" custLinFactNeighborY="3281"/>
      <dgm:spPr>
        <a:blipFill rotWithShape="0">
          <a:blip xmlns:r="http://schemas.openxmlformats.org/officeDocument/2006/relationships" r:embed="rId12"/>
          <a:stretch>
            <a:fillRect/>
          </a:stretch>
        </a:blipFill>
      </dgm:spPr>
    </dgm:pt>
    <dgm:pt modelId="{BE0A90CB-14AD-4D9F-A259-81AD93CE2FAF}" type="pres">
      <dgm:prSet presAssocID="{862674CC-74E9-4000-8E5B-286C767ACA5A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E2FB4775-5263-4C80-990A-89B64F0A104D}" type="pres">
      <dgm:prSet presAssocID="{E1DFF7AF-0DA9-4AF6-95DA-3E16C36D5C47}" presName="spacer" presStyleCnt="0"/>
      <dgm:spPr/>
    </dgm:pt>
    <dgm:pt modelId="{CA6425B0-6676-4C2E-A434-71AF0A38D53A}" type="pres">
      <dgm:prSet presAssocID="{9A809BE7-4C2D-4735-9FE3-5D11ADA42B53}" presName="comp" presStyleCnt="0"/>
      <dgm:spPr/>
    </dgm:pt>
    <dgm:pt modelId="{2120EF09-EC8A-4EFF-AFF9-850CF3AB35FD}" type="pres">
      <dgm:prSet presAssocID="{9A809BE7-4C2D-4735-9FE3-5D11ADA42B53}" presName="box" presStyleLbl="node1" presStyleIdx="2" presStyleCnt="5" custScaleY="78529"/>
      <dgm:spPr/>
      <dgm:t>
        <a:bodyPr/>
        <a:lstStyle/>
        <a:p>
          <a:endParaRPr lang="is-IS"/>
        </a:p>
      </dgm:t>
    </dgm:pt>
    <dgm:pt modelId="{352D1A45-5DBA-45B8-A433-67B30372C892}" type="pres">
      <dgm:prSet presAssocID="{9A809BE7-4C2D-4735-9FE3-5D11ADA42B53}" presName="img" presStyleLbl="fgImgPlace1" presStyleIdx="2" presStyleCnt="5" custScaleX="89454" custScaleY="91184" custLinFactNeighborX="-12150" custLinFactNeighborY="-918"/>
      <dgm:spPr>
        <a:blipFill rotWithShape="0">
          <a:blip xmlns:r="http://schemas.openxmlformats.org/officeDocument/2006/relationships" r:embed="rId13"/>
          <a:stretch>
            <a:fillRect/>
          </a:stretch>
        </a:blipFill>
      </dgm:spPr>
    </dgm:pt>
    <dgm:pt modelId="{C4C47903-2E19-4A91-9335-F5089741530E}" type="pres">
      <dgm:prSet presAssocID="{9A809BE7-4C2D-4735-9FE3-5D11ADA42B53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019152BB-7874-4CDC-968F-EF30E04C933E}" type="pres">
      <dgm:prSet presAssocID="{01B5B45C-BE2B-4B99-9F02-772856806CE0}" presName="spacer" presStyleCnt="0"/>
      <dgm:spPr/>
    </dgm:pt>
    <dgm:pt modelId="{22976C7F-483D-470E-8087-CBF8FC65F433}" type="pres">
      <dgm:prSet presAssocID="{046792EA-6260-4353-AC26-B9ED37F46C8B}" presName="comp" presStyleCnt="0"/>
      <dgm:spPr/>
    </dgm:pt>
    <dgm:pt modelId="{74E0C371-A74B-4061-A3E8-EB1D36FE2136}" type="pres">
      <dgm:prSet presAssocID="{046792EA-6260-4353-AC26-B9ED37F46C8B}" presName="box" presStyleLbl="node1" presStyleIdx="3" presStyleCnt="5" custScaleY="120670" custLinFactNeighborX="-875" custLinFactNeighborY="113"/>
      <dgm:spPr/>
      <dgm:t>
        <a:bodyPr/>
        <a:lstStyle/>
        <a:p>
          <a:endParaRPr lang="is-IS"/>
        </a:p>
      </dgm:t>
    </dgm:pt>
    <dgm:pt modelId="{E0D527CB-EF20-41D9-9030-4D8C3D39911F}" type="pres">
      <dgm:prSet presAssocID="{046792EA-6260-4353-AC26-B9ED37F46C8B}" presName="img" presStyleLbl="fgImgPlace1" presStyleIdx="3" presStyleCnt="5" custScaleX="88796" custScaleY="148541" custLinFactNeighborX="-18151" custLinFactNeighborY="2091"/>
      <dgm:spPr>
        <a:blipFill rotWithShape="0">
          <a:blip xmlns:r="http://schemas.openxmlformats.org/officeDocument/2006/relationships" r:embed="rId14"/>
          <a:stretch>
            <a:fillRect/>
          </a:stretch>
        </a:blipFill>
      </dgm:spPr>
    </dgm:pt>
    <dgm:pt modelId="{32FB9672-762D-461A-A712-AACDA40AA6D6}" type="pres">
      <dgm:prSet presAssocID="{046792EA-6260-4353-AC26-B9ED37F46C8B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C7CB4800-842F-43A0-B4A9-ADBC74DF85AF}" type="pres">
      <dgm:prSet presAssocID="{40DEEDEE-14E3-4809-8496-BE38D5AFD791}" presName="spacer" presStyleCnt="0"/>
      <dgm:spPr/>
    </dgm:pt>
    <dgm:pt modelId="{688F8A39-AD55-49F3-BCB0-033D1E7BF9AB}" type="pres">
      <dgm:prSet presAssocID="{29AE3438-ACA1-4DC6-86B6-7648CD59DB54}" presName="comp" presStyleCnt="0"/>
      <dgm:spPr/>
    </dgm:pt>
    <dgm:pt modelId="{E7E2D1CE-AE45-48C4-BE05-7880A2AE405F}" type="pres">
      <dgm:prSet presAssocID="{29AE3438-ACA1-4DC6-86B6-7648CD59DB54}" presName="box" presStyleLbl="node1" presStyleIdx="4" presStyleCnt="5" custScaleY="81524"/>
      <dgm:spPr/>
      <dgm:t>
        <a:bodyPr/>
        <a:lstStyle/>
        <a:p>
          <a:endParaRPr lang="is-IS"/>
        </a:p>
      </dgm:t>
    </dgm:pt>
    <dgm:pt modelId="{8D8B16AA-DB5B-4254-9C63-C355F606EF19}" type="pres">
      <dgm:prSet presAssocID="{29AE3438-ACA1-4DC6-86B6-7648CD59DB54}" presName="img" presStyleLbl="fgImgPlace1" presStyleIdx="4" presStyleCnt="5" custScaleX="92497" custLinFactNeighborX="-10628" custLinFactNeighborY="-2007"/>
      <dgm:spPr>
        <a:blipFill rotWithShape="0">
          <a:blip xmlns:r="http://schemas.openxmlformats.org/officeDocument/2006/relationships" r:embed="rId15"/>
          <a:stretch>
            <a:fillRect/>
          </a:stretch>
        </a:blipFill>
      </dgm:spPr>
    </dgm:pt>
    <dgm:pt modelId="{8FB06346-E8F0-41FD-BC75-3BAD8E2AB205}" type="pres">
      <dgm:prSet presAssocID="{29AE3438-ACA1-4DC6-86B6-7648CD59DB54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</dgm:ptLst>
  <dgm:cxnLst>
    <dgm:cxn modelId="{65AC4C33-772F-49B8-9BB6-E53CF197F14F}" srcId="{046792EA-6260-4353-AC26-B9ED37F46C8B}" destId="{716A9C31-0A26-4A32-B313-E17993B6DDBA}" srcOrd="2" destOrd="0" parTransId="{D82C1A99-81E3-45A2-AEFF-4F20D92F3DB3}" sibTransId="{B2E9366E-46BE-4572-9AFC-7D0F774472B4}"/>
    <dgm:cxn modelId="{8B597890-9C0D-49A0-86EA-B8D762E7738E}" type="presOf" srcId="{EA0EE0A5-9201-4F2F-AC8B-6FA1EE1C7D8C}" destId="{E81D0DEE-3062-4B20-BD2E-F1FEE7485E4D}" srcOrd="0" destOrd="2" presId="urn:microsoft.com/office/officeart/2005/8/layout/vList4"/>
    <dgm:cxn modelId="{7E8F55B0-A331-453B-B52B-10A36EA5CA1D}" type="presOf" srcId="{FBFD77A8-5587-4A8B-93E1-0A14E8A03CCB}" destId="{AC128610-F3B2-4292-B418-61916BB86284}" srcOrd="1" destOrd="1" presId="urn:microsoft.com/office/officeart/2005/8/layout/vList4"/>
    <dgm:cxn modelId="{E0FBC16B-23B0-4430-AA38-41E9E37E4CAA}" srcId="{14A53147-2E78-413F-ABCB-84617003490C}" destId="{862674CC-74E9-4000-8E5B-286C767ACA5A}" srcOrd="1" destOrd="0" parTransId="{61AFC41F-5688-432C-9AB2-A14F8BB41F89}" sibTransId="{E1DFF7AF-0DA9-4AF6-95DA-3E16C36D5C47}"/>
    <dgm:cxn modelId="{9857F7A7-777E-4890-81D3-8CACF1A7028E}" srcId="{29AE3438-ACA1-4DC6-86B6-7648CD59DB54}" destId="{9FE94486-39F1-4E8A-8E13-8308E57525F6}" srcOrd="2" destOrd="0" parTransId="{B917D20D-9487-4C46-A31F-0B4C1EE108C5}" sibTransId="{10ECAE92-07F7-418B-B1A4-A16AF30DB732}"/>
    <dgm:cxn modelId="{D3821EE8-8207-4093-ABFE-CCF20804415C}" type="presOf" srcId="{4F888755-EE2E-4194-A563-BBA24BF41847}" destId="{AC128610-F3B2-4292-B418-61916BB86284}" srcOrd="1" destOrd="3" presId="urn:microsoft.com/office/officeart/2005/8/layout/vList4"/>
    <dgm:cxn modelId="{27E37B3B-FBFB-4A0D-8631-E98DB5E08A50}" type="presOf" srcId="{FDD4D5A7-A0AC-485F-9C0C-0FB17C783D67}" destId="{C4C47903-2E19-4A91-9335-F5089741530E}" srcOrd="1" destOrd="1" presId="urn:microsoft.com/office/officeart/2005/8/layout/vList4"/>
    <dgm:cxn modelId="{C19EDB4D-A8E0-4678-AE74-EFD2F56F8673}" type="presOf" srcId="{716A9C31-0A26-4A32-B313-E17993B6DDBA}" destId="{74E0C371-A74B-4061-A3E8-EB1D36FE2136}" srcOrd="0" destOrd="3" presId="urn:microsoft.com/office/officeart/2005/8/layout/vList4"/>
    <dgm:cxn modelId="{7C4D18CB-F6CB-48D5-8B06-BC150ACA8A8F}" type="presOf" srcId="{99B45A42-789A-4216-B333-359A7ACAA315}" destId="{8FB06346-E8F0-41FD-BC75-3BAD8E2AB205}" srcOrd="1" destOrd="1" presId="urn:microsoft.com/office/officeart/2005/8/layout/vList4"/>
    <dgm:cxn modelId="{5ED577E0-301B-4666-B0E4-6E54C222000B}" type="presOf" srcId="{AA3B9D4C-8FB9-47EE-8E25-18DB4EA3640D}" destId="{32FB9672-762D-461A-A712-AACDA40AA6D6}" srcOrd="1" destOrd="1" presId="urn:microsoft.com/office/officeart/2005/8/layout/vList4"/>
    <dgm:cxn modelId="{C7EE1476-5050-4C2D-9E1B-BEE8CA9373CE}" type="presOf" srcId="{AD4CFF7A-088D-40CF-BB46-01FD3D1E0ACC}" destId="{BE0A90CB-14AD-4D9F-A259-81AD93CE2FAF}" srcOrd="1" destOrd="2" presId="urn:microsoft.com/office/officeart/2005/8/layout/vList4"/>
    <dgm:cxn modelId="{4386C5B0-C9E0-4D39-952F-19C4BDA96586}" srcId="{046792EA-6260-4353-AC26-B9ED37F46C8B}" destId="{64F34300-0DCF-4D4F-A8D4-0CC9FC588FEC}" srcOrd="3" destOrd="0" parTransId="{F10E6CE4-74B6-4793-9789-0FAD40D2F235}" sibTransId="{9587F4A0-923C-4359-AB19-1BC0F843F465}"/>
    <dgm:cxn modelId="{391639AC-A196-4D28-A79F-DD5351BD738E}" type="presOf" srcId="{64F34300-0DCF-4D4F-A8D4-0CC9FC588FEC}" destId="{74E0C371-A74B-4061-A3E8-EB1D36FE2136}" srcOrd="0" destOrd="4" presId="urn:microsoft.com/office/officeart/2005/8/layout/vList4"/>
    <dgm:cxn modelId="{6B42C5CF-F5FF-4698-8D9F-2E0DA5B77686}" type="presOf" srcId="{683C0CD6-D7B1-4C78-BA0C-654BAFBF1409}" destId="{E7E2D1CE-AE45-48C4-BE05-7880A2AE405F}" srcOrd="0" destOrd="2" presId="urn:microsoft.com/office/officeart/2005/8/layout/vList4"/>
    <dgm:cxn modelId="{39717658-8018-4088-BAA0-0C2E326BE9B1}" type="presOf" srcId="{2F56EED7-FD24-4506-8033-17300C4792B6}" destId="{E81D0DEE-3062-4B20-BD2E-F1FEE7485E4D}" srcOrd="0" destOrd="0" presId="urn:microsoft.com/office/officeart/2005/8/layout/vList4"/>
    <dgm:cxn modelId="{5024449E-6225-482F-A538-FCE3E03C135C}" type="presOf" srcId="{99B45A42-789A-4216-B333-359A7ACAA315}" destId="{E7E2D1CE-AE45-48C4-BE05-7880A2AE405F}" srcOrd="0" destOrd="1" presId="urn:microsoft.com/office/officeart/2005/8/layout/vList4"/>
    <dgm:cxn modelId="{A6CC7747-8D32-4AE4-AA54-508EF486D487}" type="presOf" srcId="{EA75ED3C-E250-41D3-B3EE-DDC9F1949EE3}" destId="{BE0A90CB-14AD-4D9F-A259-81AD93CE2FAF}" srcOrd="1" destOrd="1" presId="urn:microsoft.com/office/officeart/2005/8/layout/vList4"/>
    <dgm:cxn modelId="{26EEFEE3-332F-4F00-A258-D911F15D140C}" srcId="{2F56EED7-FD24-4506-8033-17300C4792B6}" destId="{FBFD77A8-5587-4A8B-93E1-0A14E8A03CCB}" srcOrd="0" destOrd="0" parTransId="{886B00CD-BF03-4D41-AF0C-1F2F8ABC43C1}" sibTransId="{EBDACE8C-2690-4DD5-868D-DA0691C8BF53}"/>
    <dgm:cxn modelId="{E5192B16-52B2-4C11-9FD2-5DB19D4AA5F6}" type="presOf" srcId="{AD4CFF7A-088D-40CF-BB46-01FD3D1E0ACC}" destId="{EC704E76-E24C-4964-9D17-3628D3B28B4C}" srcOrd="0" destOrd="2" presId="urn:microsoft.com/office/officeart/2005/8/layout/vList4"/>
    <dgm:cxn modelId="{E2F1766C-9057-403E-BD3A-D3B40960A325}" type="presOf" srcId="{EA0EE0A5-9201-4F2F-AC8B-6FA1EE1C7D8C}" destId="{AC128610-F3B2-4292-B418-61916BB86284}" srcOrd="1" destOrd="2" presId="urn:microsoft.com/office/officeart/2005/8/layout/vList4"/>
    <dgm:cxn modelId="{AADD47F4-AA6B-4B4B-B9F9-58D1F4CC07B0}" srcId="{2F56EED7-FD24-4506-8033-17300C4792B6}" destId="{4F888755-EE2E-4194-A563-BBA24BF41847}" srcOrd="2" destOrd="0" parTransId="{C149A38B-22BA-49F2-B748-871949917827}" sibTransId="{0CF1DF2F-0920-4F75-B4A9-B9BED01FF388}"/>
    <dgm:cxn modelId="{E949B78F-4B3F-47D8-BBDB-94222A83269A}" type="presOf" srcId="{3A76FD26-302A-44DD-837C-E1AF5746799C}" destId="{32FB9672-762D-461A-A712-AACDA40AA6D6}" srcOrd="1" destOrd="2" presId="urn:microsoft.com/office/officeart/2005/8/layout/vList4"/>
    <dgm:cxn modelId="{9AF9BC85-93C0-4A09-9D8E-C3D96BB9C39D}" srcId="{14A53147-2E78-413F-ABCB-84617003490C}" destId="{29AE3438-ACA1-4DC6-86B6-7648CD59DB54}" srcOrd="4" destOrd="0" parTransId="{43451405-56D5-4176-A303-70DE2E0A0088}" sibTransId="{377F4127-B8A6-42B9-A86E-59728CE46137}"/>
    <dgm:cxn modelId="{F2E41017-9530-495E-9A3E-48674C7BE5E1}" type="presOf" srcId="{9FE94486-39F1-4E8A-8E13-8308E57525F6}" destId="{E7E2D1CE-AE45-48C4-BE05-7880A2AE405F}" srcOrd="0" destOrd="3" presId="urn:microsoft.com/office/officeart/2005/8/layout/vList4"/>
    <dgm:cxn modelId="{5E7B9D44-65CF-4F46-8258-A78A2C210AA2}" srcId="{29AE3438-ACA1-4DC6-86B6-7648CD59DB54}" destId="{99B45A42-789A-4216-B333-359A7ACAA315}" srcOrd="0" destOrd="0" parTransId="{11CAE799-17E5-4165-9BFE-91AAE879476C}" sibTransId="{22E40B47-537A-414C-A0BF-227403BF5CBC}"/>
    <dgm:cxn modelId="{F781E6BD-1669-44A6-87BA-CDA6F688201E}" type="presOf" srcId="{2F56EED7-FD24-4506-8033-17300C4792B6}" destId="{AC128610-F3B2-4292-B418-61916BB86284}" srcOrd="1" destOrd="0" presId="urn:microsoft.com/office/officeart/2005/8/layout/vList4"/>
    <dgm:cxn modelId="{2F73DE19-CFE8-4E90-8BFC-0C2E799377BC}" type="presOf" srcId="{9FE94486-39F1-4E8A-8E13-8308E57525F6}" destId="{8FB06346-E8F0-41FD-BC75-3BAD8E2AB205}" srcOrd="1" destOrd="3" presId="urn:microsoft.com/office/officeart/2005/8/layout/vList4"/>
    <dgm:cxn modelId="{DCEEDB72-521E-42DD-9BAD-36548326E3E7}" type="presOf" srcId="{FC6BFDAF-71E2-49F6-9C77-1711083B16E5}" destId="{2120EF09-EC8A-4EFF-AFF9-850CF3AB35FD}" srcOrd="0" destOrd="2" presId="urn:microsoft.com/office/officeart/2005/8/layout/vList4"/>
    <dgm:cxn modelId="{7C9554A3-C24F-4E1E-8081-86B2ECA449B3}" type="presOf" srcId="{64F34300-0DCF-4D4F-A8D4-0CC9FC588FEC}" destId="{32FB9672-762D-461A-A712-AACDA40AA6D6}" srcOrd="1" destOrd="4" presId="urn:microsoft.com/office/officeart/2005/8/layout/vList4"/>
    <dgm:cxn modelId="{811E1352-3F94-4663-9D5C-80B3ECF6B8EB}" srcId="{14A53147-2E78-413F-ABCB-84617003490C}" destId="{9A809BE7-4C2D-4735-9FE3-5D11ADA42B53}" srcOrd="2" destOrd="0" parTransId="{D488C177-8E40-42E9-9965-F2C5E5BCCC5E}" sibTransId="{01B5B45C-BE2B-4B99-9F02-772856806CE0}"/>
    <dgm:cxn modelId="{1B9A1B9D-1FAA-438E-A896-2D2D6C7CF9C2}" srcId="{9A809BE7-4C2D-4735-9FE3-5D11ADA42B53}" destId="{C250C491-BAB8-4324-ADA2-E2440F5823DD}" srcOrd="2" destOrd="0" parTransId="{50C92F22-B9DC-4E76-A271-A12C96E23670}" sibTransId="{73BDD852-1AD5-45C7-B1D0-E8F488047D2D}"/>
    <dgm:cxn modelId="{D2D7EF67-B476-4C40-9129-BCEEFF0E9F39}" srcId="{2F56EED7-FD24-4506-8033-17300C4792B6}" destId="{EA0EE0A5-9201-4F2F-AC8B-6FA1EE1C7D8C}" srcOrd="1" destOrd="0" parTransId="{230613EB-4721-4A06-ADEF-19B930E8B958}" sibTransId="{563E9A74-CADC-4632-9B1F-DDA18DD3F2D2}"/>
    <dgm:cxn modelId="{D6342620-487F-473D-9B53-E42815E63D34}" type="presOf" srcId="{862674CC-74E9-4000-8E5B-286C767ACA5A}" destId="{BE0A90CB-14AD-4D9F-A259-81AD93CE2FAF}" srcOrd="1" destOrd="0" presId="urn:microsoft.com/office/officeart/2005/8/layout/vList4"/>
    <dgm:cxn modelId="{F99832D0-8FDE-4EAB-99E3-CE13EDA928F1}" type="presOf" srcId="{FBFD77A8-5587-4A8B-93E1-0A14E8A03CCB}" destId="{E81D0DEE-3062-4B20-BD2E-F1FEE7485E4D}" srcOrd="0" destOrd="1" presId="urn:microsoft.com/office/officeart/2005/8/layout/vList4"/>
    <dgm:cxn modelId="{C4BEAB5A-2AA0-447F-B300-520BC61C21A1}" type="presOf" srcId="{AA3B9D4C-8FB9-47EE-8E25-18DB4EA3640D}" destId="{74E0C371-A74B-4061-A3E8-EB1D36FE2136}" srcOrd="0" destOrd="1" presId="urn:microsoft.com/office/officeart/2005/8/layout/vList4"/>
    <dgm:cxn modelId="{D03F49EE-8D8E-4411-B566-FDFD81072008}" type="presOf" srcId="{14A53147-2E78-413F-ABCB-84617003490C}" destId="{2919DFCF-3C9C-4C7B-9AB9-93F0555F8FD6}" srcOrd="0" destOrd="0" presId="urn:microsoft.com/office/officeart/2005/8/layout/vList4"/>
    <dgm:cxn modelId="{9EFB80A9-4FEF-4662-92B9-10B28894EB44}" type="presOf" srcId="{C250C491-BAB8-4324-ADA2-E2440F5823DD}" destId="{C4C47903-2E19-4A91-9335-F5089741530E}" srcOrd="1" destOrd="3" presId="urn:microsoft.com/office/officeart/2005/8/layout/vList4"/>
    <dgm:cxn modelId="{14B057B4-CA3B-41EF-8A4B-A4EE233C6D34}" srcId="{9A809BE7-4C2D-4735-9FE3-5D11ADA42B53}" destId="{FDD4D5A7-A0AC-485F-9C0C-0FB17C783D67}" srcOrd="0" destOrd="0" parTransId="{1C7E52FA-58F0-4F58-AB9D-23AE4153DCCF}" sibTransId="{C1A29E29-8BAB-4654-99EE-E4EF8CFFDD38}"/>
    <dgm:cxn modelId="{84DBB8C2-8A8D-4190-A5B2-DAD95DD59EBE}" type="presOf" srcId="{716A9C31-0A26-4A32-B313-E17993B6DDBA}" destId="{32FB9672-762D-461A-A712-AACDA40AA6D6}" srcOrd="1" destOrd="3" presId="urn:microsoft.com/office/officeart/2005/8/layout/vList4"/>
    <dgm:cxn modelId="{E36E4610-DC20-4F7C-B6AC-60E675E5ED57}" srcId="{046792EA-6260-4353-AC26-B9ED37F46C8B}" destId="{3A76FD26-302A-44DD-837C-E1AF5746799C}" srcOrd="1" destOrd="0" parTransId="{038DBF3D-3524-428A-BE88-97215E01D0B9}" sibTransId="{4FA3801D-E2A9-4072-AA26-73FCF09E4756}"/>
    <dgm:cxn modelId="{5CF49E6A-A614-4CA7-99C2-27E558DE2AE9}" type="presOf" srcId="{EA75ED3C-E250-41D3-B3EE-DDC9F1949EE3}" destId="{EC704E76-E24C-4964-9D17-3628D3B28B4C}" srcOrd="0" destOrd="1" presId="urn:microsoft.com/office/officeart/2005/8/layout/vList4"/>
    <dgm:cxn modelId="{FA7D7098-6A4D-4060-9A26-B6F763BF3F85}" type="presOf" srcId="{046792EA-6260-4353-AC26-B9ED37F46C8B}" destId="{32FB9672-762D-461A-A712-AACDA40AA6D6}" srcOrd="1" destOrd="0" presId="urn:microsoft.com/office/officeart/2005/8/layout/vList4"/>
    <dgm:cxn modelId="{B0D79F40-1B25-4712-8C5C-88FB7AD26490}" srcId="{046792EA-6260-4353-AC26-B9ED37F46C8B}" destId="{AA3B9D4C-8FB9-47EE-8E25-18DB4EA3640D}" srcOrd="0" destOrd="0" parTransId="{979B0920-5672-4E1B-9B78-D308E4F9E845}" sibTransId="{B4FA32D2-30D3-40E8-91E4-24D1DFA94294}"/>
    <dgm:cxn modelId="{6B15148D-022B-411E-B264-DBC570ACA9B8}" type="presOf" srcId="{C250C491-BAB8-4324-ADA2-E2440F5823DD}" destId="{2120EF09-EC8A-4EFF-AFF9-850CF3AB35FD}" srcOrd="0" destOrd="3" presId="urn:microsoft.com/office/officeart/2005/8/layout/vList4"/>
    <dgm:cxn modelId="{FC32FF21-63A5-40C4-B591-538FB32DD8CF}" type="presOf" srcId="{9A809BE7-4C2D-4735-9FE3-5D11ADA42B53}" destId="{C4C47903-2E19-4A91-9335-F5089741530E}" srcOrd="1" destOrd="0" presId="urn:microsoft.com/office/officeart/2005/8/layout/vList4"/>
    <dgm:cxn modelId="{6412C877-5540-4743-863C-A95898710178}" type="presOf" srcId="{29AE3438-ACA1-4DC6-86B6-7648CD59DB54}" destId="{E7E2D1CE-AE45-48C4-BE05-7880A2AE405F}" srcOrd="0" destOrd="0" presId="urn:microsoft.com/office/officeart/2005/8/layout/vList4"/>
    <dgm:cxn modelId="{66E4695B-4719-4E4E-92E2-0FA47E9C7042}" type="presOf" srcId="{FC6BFDAF-71E2-49F6-9C77-1711083B16E5}" destId="{C4C47903-2E19-4A91-9335-F5089741530E}" srcOrd="1" destOrd="2" presId="urn:microsoft.com/office/officeart/2005/8/layout/vList4"/>
    <dgm:cxn modelId="{69BFDE92-DA14-4589-BC7C-C9267512F3E6}" srcId="{14A53147-2E78-413F-ABCB-84617003490C}" destId="{046792EA-6260-4353-AC26-B9ED37F46C8B}" srcOrd="3" destOrd="0" parTransId="{73123135-C8A8-45BD-8FAB-79113763A0EF}" sibTransId="{40DEEDEE-14E3-4809-8496-BE38D5AFD791}"/>
    <dgm:cxn modelId="{F15C2102-CF71-4A7F-8BA3-FDC06480B0C3}" srcId="{29AE3438-ACA1-4DC6-86B6-7648CD59DB54}" destId="{683C0CD6-D7B1-4C78-BA0C-654BAFBF1409}" srcOrd="1" destOrd="0" parTransId="{A7B4DBFB-936A-467C-AB14-04C2A4ED5A99}" sibTransId="{CA18ED0E-B1F9-4AC5-A260-798D7B1FB715}"/>
    <dgm:cxn modelId="{85909049-17CC-491B-806C-9BEDD1FC77F0}" srcId="{862674CC-74E9-4000-8E5B-286C767ACA5A}" destId="{EA75ED3C-E250-41D3-B3EE-DDC9F1949EE3}" srcOrd="0" destOrd="0" parTransId="{062DF0A2-CE8F-4AAD-A020-771B2E31EF1A}" sibTransId="{0BE8ABEB-113A-4120-8DF1-D21D736EF1C3}"/>
    <dgm:cxn modelId="{2B5DEFBA-7999-439A-9D58-34D2192CA2D2}" type="presOf" srcId="{4F888755-EE2E-4194-A563-BBA24BF41847}" destId="{E81D0DEE-3062-4B20-BD2E-F1FEE7485E4D}" srcOrd="0" destOrd="3" presId="urn:microsoft.com/office/officeart/2005/8/layout/vList4"/>
    <dgm:cxn modelId="{C6BCC6F3-B2FE-4C87-AF32-44C8046EDD20}" type="presOf" srcId="{862674CC-74E9-4000-8E5B-286C767ACA5A}" destId="{EC704E76-E24C-4964-9D17-3628D3B28B4C}" srcOrd="0" destOrd="0" presId="urn:microsoft.com/office/officeart/2005/8/layout/vList4"/>
    <dgm:cxn modelId="{DFACFF42-7D99-49D0-A1B1-9D4705C9BDB6}" type="presOf" srcId="{29AE3438-ACA1-4DC6-86B6-7648CD59DB54}" destId="{8FB06346-E8F0-41FD-BC75-3BAD8E2AB205}" srcOrd="1" destOrd="0" presId="urn:microsoft.com/office/officeart/2005/8/layout/vList4"/>
    <dgm:cxn modelId="{2CCD7CB7-6CA3-4200-98CC-8893523B46EE}" type="presOf" srcId="{FDD4D5A7-A0AC-485F-9C0C-0FB17C783D67}" destId="{2120EF09-EC8A-4EFF-AFF9-850CF3AB35FD}" srcOrd="0" destOrd="1" presId="urn:microsoft.com/office/officeart/2005/8/layout/vList4"/>
    <dgm:cxn modelId="{C4DBAF53-7E0C-417F-A1A0-3AACDA3CD487}" type="presOf" srcId="{046792EA-6260-4353-AC26-B9ED37F46C8B}" destId="{74E0C371-A74B-4061-A3E8-EB1D36FE2136}" srcOrd="0" destOrd="0" presId="urn:microsoft.com/office/officeart/2005/8/layout/vList4"/>
    <dgm:cxn modelId="{A09134BB-9B50-4D49-A1F5-203B171AEE71}" srcId="{9A809BE7-4C2D-4735-9FE3-5D11ADA42B53}" destId="{FC6BFDAF-71E2-49F6-9C77-1711083B16E5}" srcOrd="1" destOrd="0" parTransId="{42EDA245-4967-415F-9861-23E41FCC0AD0}" sibTransId="{8C498572-519A-4767-9B49-5400BB3C5637}"/>
    <dgm:cxn modelId="{5462F58C-B61A-4A47-97B7-DFC24BBB4DF1}" type="presOf" srcId="{9A809BE7-4C2D-4735-9FE3-5D11ADA42B53}" destId="{2120EF09-EC8A-4EFF-AFF9-850CF3AB35FD}" srcOrd="0" destOrd="0" presId="urn:microsoft.com/office/officeart/2005/8/layout/vList4"/>
    <dgm:cxn modelId="{32DB2622-3973-49D9-A25F-5EA0BB5E7311}" srcId="{862674CC-74E9-4000-8E5B-286C767ACA5A}" destId="{AD4CFF7A-088D-40CF-BB46-01FD3D1E0ACC}" srcOrd="1" destOrd="0" parTransId="{5C40DFCE-8E2A-4949-A58F-5D304FB259DB}" sibTransId="{0A75F3EC-D44E-4165-8DF5-BF89F5E94963}"/>
    <dgm:cxn modelId="{623A0298-05C5-446B-8CC7-783A16082B3C}" srcId="{14A53147-2E78-413F-ABCB-84617003490C}" destId="{2F56EED7-FD24-4506-8033-17300C4792B6}" srcOrd="0" destOrd="0" parTransId="{2D0E5363-99DB-414B-A90A-75FEE79AE1A4}" sibTransId="{7707DF0F-1EF7-4694-A3F9-339A76A2F314}"/>
    <dgm:cxn modelId="{C64E0ABB-9029-4597-94DB-45C6B5D9F63F}" type="presOf" srcId="{3A76FD26-302A-44DD-837C-E1AF5746799C}" destId="{74E0C371-A74B-4061-A3E8-EB1D36FE2136}" srcOrd="0" destOrd="2" presId="urn:microsoft.com/office/officeart/2005/8/layout/vList4"/>
    <dgm:cxn modelId="{0C858AAF-63CB-4BC2-B9A2-5CE563201F82}" type="presOf" srcId="{683C0CD6-D7B1-4C78-BA0C-654BAFBF1409}" destId="{8FB06346-E8F0-41FD-BC75-3BAD8E2AB205}" srcOrd="1" destOrd="2" presId="urn:microsoft.com/office/officeart/2005/8/layout/vList4"/>
    <dgm:cxn modelId="{B5C9231B-B871-49C5-8B4A-09BECFBB1E4A}" type="presParOf" srcId="{2919DFCF-3C9C-4C7B-9AB9-93F0555F8FD6}" destId="{079D5451-68A6-4C1B-8710-1C10581BBF71}" srcOrd="0" destOrd="0" presId="urn:microsoft.com/office/officeart/2005/8/layout/vList4"/>
    <dgm:cxn modelId="{62C530BA-5E60-4D3B-B4FF-05CBE34D558C}" type="presParOf" srcId="{079D5451-68A6-4C1B-8710-1C10581BBF71}" destId="{E81D0DEE-3062-4B20-BD2E-F1FEE7485E4D}" srcOrd="0" destOrd="0" presId="urn:microsoft.com/office/officeart/2005/8/layout/vList4"/>
    <dgm:cxn modelId="{98629DB3-3DDA-4B77-B359-6162D1471275}" type="presParOf" srcId="{079D5451-68A6-4C1B-8710-1C10581BBF71}" destId="{7401EE07-DF31-4C21-808A-C79AF858C6CF}" srcOrd="1" destOrd="0" presId="urn:microsoft.com/office/officeart/2005/8/layout/vList4"/>
    <dgm:cxn modelId="{B583F36F-16B8-4DA2-A486-10DE067ADE97}" type="presParOf" srcId="{079D5451-68A6-4C1B-8710-1C10581BBF71}" destId="{AC128610-F3B2-4292-B418-61916BB86284}" srcOrd="2" destOrd="0" presId="urn:microsoft.com/office/officeart/2005/8/layout/vList4"/>
    <dgm:cxn modelId="{7316FA63-03F0-4B14-9B0C-37C38D7E5A3A}" type="presParOf" srcId="{2919DFCF-3C9C-4C7B-9AB9-93F0555F8FD6}" destId="{FC9061D2-7323-4741-95B6-609225010DBA}" srcOrd="1" destOrd="0" presId="urn:microsoft.com/office/officeart/2005/8/layout/vList4"/>
    <dgm:cxn modelId="{0200723D-5E0D-4839-B4A7-FF2BA45050EF}" type="presParOf" srcId="{2919DFCF-3C9C-4C7B-9AB9-93F0555F8FD6}" destId="{82E5DB79-2A39-46AA-A205-AAADA9D44C0D}" srcOrd="2" destOrd="0" presId="urn:microsoft.com/office/officeart/2005/8/layout/vList4"/>
    <dgm:cxn modelId="{5AD4B672-7788-44AE-B4B4-2702B7386C6A}" type="presParOf" srcId="{82E5DB79-2A39-46AA-A205-AAADA9D44C0D}" destId="{EC704E76-E24C-4964-9D17-3628D3B28B4C}" srcOrd="0" destOrd="0" presId="urn:microsoft.com/office/officeart/2005/8/layout/vList4"/>
    <dgm:cxn modelId="{ECF57CAB-D94C-470D-BBD9-621678588565}" type="presParOf" srcId="{82E5DB79-2A39-46AA-A205-AAADA9D44C0D}" destId="{63BE2A42-5A7C-4119-A279-0A5625AED222}" srcOrd="1" destOrd="0" presId="urn:microsoft.com/office/officeart/2005/8/layout/vList4"/>
    <dgm:cxn modelId="{3361BBDB-B39D-4703-92C2-6485E3446DF3}" type="presParOf" srcId="{82E5DB79-2A39-46AA-A205-AAADA9D44C0D}" destId="{BE0A90CB-14AD-4D9F-A259-81AD93CE2FAF}" srcOrd="2" destOrd="0" presId="urn:microsoft.com/office/officeart/2005/8/layout/vList4"/>
    <dgm:cxn modelId="{8FE34A03-8EBB-4569-9CDA-D3E861B8AAAF}" type="presParOf" srcId="{2919DFCF-3C9C-4C7B-9AB9-93F0555F8FD6}" destId="{E2FB4775-5263-4C80-990A-89B64F0A104D}" srcOrd="3" destOrd="0" presId="urn:microsoft.com/office/officeart/2005/8/layout/vList4"/>
    <dgm:cxn modelId="{9A73671E-32C1-4908-B46E-32FB7A36414D}" type="presParOf" srcId="{2919DFCF-3C9C-4C7B-9AB9-93F0555F8FD6}" destId="{CA6425B0-6676-4C2E-A434-71AF0A38D53A}" srcOrd="4" destOrd="0" presId="urn:microsoft.com/office/officeart/2005/8/layout/vList4"/>
    <dgm:cxn modelId="{6F55D374-8910-45D2-A637-99D39A48379C}" type="presParOf" srcId="{CA6425B0-6676-4C2E-A434-71AF0A38D53A}" destId="{2120EF09-EC8A-4EFF-AFF9-850CF3AB35FD}" srcOrd="0" destOrd="0" presId="urn:microsoft.com/office/officeart/2005/8/layout/vList4"/>
    <dgm:cxn modelId="{51CA08D7-0F79-4C87-91B6-9E43F79772F3}" type="presParOf" srcId="{CA6425B0-6676-4C2E-A434-71AF0A38D53A}" destId="{352D1A45-5DBA-45B8-A433-67B30372C892}" srcOrd="1" destOrd="0" presId="urn:microsoft.com/office/officeart/2005/8/layout/vList4"/>
    <dgm:cxn modelId="{E75AAE62-80FA-42CF-94CB-5AAB1F2CC0F0}" type="presParOf" srcId="{CA6425B0-6676-4C2E-A434-71AF0A38D53A}" destId="{C4C47903-2E19-4A91-9335-F5089741530E}" srcOrd="2" destOrd="0" presId="urn:microsoft.com/office/officeart/2005/8/layout/vList4"/>
    <dgm:cxn modelId="{6CCF2E44-3C47-4FE1-B226-2D275C1AE9EB}" type="presParOf" srcId="{2919DFCF-3C9C-4C7B-9AB9-93F0555F8FD6}" destId="{019152BB-7874-4CDC-968F-EF30E04C933E}" srcOrd="5" destOrd="0" presId="urn:microsoft.com/office/officeart/2005/8/layout/vList4"/>
    <dgm:cxn modelId="{2E639D16-41AD-4B6E-8635-2613509959F7}" type="presParOf" srcId="{2919DFCF-3C9C-4C7B-9AB9-93F0555F8FD6}" destId="{22976C7F-483D-470E-8087-CBF8FC65F433}" srcOrd="6" destOrd="0" presId="urn:microsoft.com/office/officeart/2005/8/layout/vList4"/>
    <dgm:cxn modelId="{581761A9-7287-4CAE-85D8-4D8DE7DADE20}" type="presParOf" srcId="{22976C7F-483D-470E-8087-CBF8FC65F433}" destId="{74E0C371-A74B-4061-A3E8-EB1D36FE2136}" srcOrd="0" destOrd="0" presId="urn:microsoft.com/office/officeart/2005/8/layout/vList4"/>
    <dgm:cxn modelId="{6B4A81B6-1693-4174-95E5-9CA778349E4C}" type="presParOf" srcId="{22976C7F-483D-470E-8087-CBF8FC65F433}" destId="{E0D527CB-EF20-41D9-9030-4D8C3D39911F}" srcOrd="1" destOrd="0" presId="urn:microsoft.com/office/officeart/2005/8/layout/vList4"/>
    <dgm:cxn modelId="{73AF1178-44C6-4ED2-BFA4-B86A4F22433E}" type="presParOf" srcId="{22976C7F-483D-470E-8087-CBF8FC65F433}" destId="{32FB9672-762D-461A-A712-AACDA40AA6D6}" srcOrd="2" destOrd="0" presId="urn:microsoft.com/office/officeart/2005/8/layout/vList4"/>
    <dgm:cxn modelId="{7D5AE9F3-753A-4E27-BF22-64143478BDBE}" type="presParOf" srcId="{2919DFCF-3C9C-4C7B-9AB9-93F0555F8FD6}" destId="{C7CB4800-842F-43A0-B4A9-ADBC74DF85AF}" srcOrd="7" destOrd="0" presId="urn:microsoft.com/office/officeart/2005/8/layout/vList4"/>
    <dgm:cxn modelId="{E055C1D8-EB1A-4EFC-946A-B664DA99C7B9}" type="presParOf" srcId="{2919DFCF-3C9C-4C7B-9AB9-93F0555F8FD6}" destId="{688F8A39-AD55-49F3-BCB0-033D1E7BF9AB}" srcOrd="8" destOrd="0" presId="urn:microsoft.com/office/officeart/2005/8/layout/vList4"/>
    <dgm:cxn modelId="{15B56B86-BB9E-4107-BA53-A16D30CD5794}" type="presParOf" srcId="{688F8A39-AD55-49F3-BCB0-033D1E7BF9AB}" destId="{E7E2D1CE-AE45-48C4-BE05-7880A2AE405F}" srcOrd="0" destOrd="0" presId="urn:microsoft.com/office/officeart/2005/8/layout/vList4"/>
    <dgm:cxn modelId="{BF332CD4-3056-4BA9-9CE9-0A3DC46C22E9}" type="presParOf" srcId="{688F8A39-AD55-49F3-BCB0-033D1E7BF9AB}" destId="{8D8B16AA-DB5B-4254-9C63-C355F606EF19}" srcOrd="1" destOrd="0" presId="urn:microsoft.com/office/officeart/2005/8/layout/vList4"/>
    <dgm:cxn modelId="{52678FDB-4F11-4FEC-A2FA-965FA88EA464}" type="presParOf" srcId="{688F8A39-AD55-49F3-BCB0-033D1E7BF9AB}" destId="{8FB06346-E8F0-41FD-BC75-3BAD8E2AB20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A53147-2E78-413F-ABCB-84617003490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</dgm:pt>
    <dgm:pt modelId="{1C57746C-29D4-4BC6-82D3-7D7C6F899E42}">
      <dgm:prSet phldrT="[Text]" custT="1"/>
      <dgm:spPr>
        <a:solidFill>
          <a:schemeClr val="accent6"/>
        </a:solidFill>
      </dgm:spPr>
      <dgm:t>
        <a:bodyPr/>
        <a:lstStyle/>
        <a:p>
          <a:r>
            <a:rPr lang="is-IS" sz="1600" dirty="0" smtClean="0"/>
            <a:t>Ánægja og væntingar</a:t>
          </a:r>
        </a:p>
      </dgm:t>
    </dgm:pt>
    <dgm:pt modelId="{CCCC7A96-28C2-4F3E-9918-007BB7279778}" type="parTrans" cxnId="{15B9EF24-A6C0-4ED2-809A-11DE1D90A158}">
      <dgm:prSet/>
      <dgm:spPr/>
      <dgm:t>
        <a:bodyPr/>
        <a:lstStyle/>
        <a:p>
          <a:endParaRPr lang="is-IS"/>
        </a:p>
      </dgm:t>
    </dgm:pt>
    <dgm:pt modelId="{37790CD4-9F79-4807-9C4D-8F0A30794134}" type="sibTrans" cxnId="{15B9EF24-A6C0-4ED2-809A-11DE1D90A158}">
      <dgm:prSet/>
      <dgm:spPr/>
      <dgm:t>
        <a:bodyPr/>
        <a:lstStyle/>
        <a:p>
          <a:endParaRPr lang="is-IS"/>
        </a:p>
      </dgm:t>
    </dgm:pt>
    <dgm:pt modelId="{2F56EED7-FD24-4506-8033-17300C4792B6}">
      <dgm:prSet phldrT="[Text]" custT="1"/>
      <dgm:spPr>
        <a:solidFill>
          <a:schemeClr val="accent6"/>
        </a:solidFill>
      </dgm:spPr>
      <dgm:t>
        <a:bodyPr/>
        <a:lstStyle/>
        <a:p>
          <a:r>
            <a:rPr lang="is-IS" sz="1600" dirty="0" smtClean="0"/>
            <a:t>Traust til stofnana og stjórnmála</a:t>
          </a:r>
        </a:p>
      </dgm:t>
    </dgm:pt>
    <dgm:pt modelId="{2D0E5363-99DB-414B-A90A-75FEE79AE1A4}" type="parTrans" cxnId="{623A0298-05C5-446B-8CC7-783A16082B3C}">
      <dgm:prSet/>
      <dgm:spPr/>
      <dgm:t>
        <a:bodyPr/>
        <a:lstStyle/>
        <a:p>
          <a:endParaRPr lang="is-IS"/>
        </a:p>
      </dgm:t>
    </dgm:pt>
    <dgm:pt modelId="{7707DF0F-1EF7-4694-A3F9-339A76A2F314}" type="sibTrans" cxnId="{623A0298-05C5-446B-8CC7-783A16082B3C}">
      <dgm:prSet/>
      <dgm:spPr/>
      <dgm:t>
        <a:bodyPr/>
        <a:lstStyle/>
        <a:p>
          <a:endParaRPr lang="is-IS"/>
        </a:p>
      </dgm:t>
    </dgm:pt>
    <dgm:pt modelId="{5222041C-3767-43CD-983D-DDF998DB1B22}">
      <dgm:prSet phldrT="[Text]" custT="1"/>
      <dgm:spPr>
        <a:solidFill>
          <a:schemeClr val="accent6"/>
        </a:solidFill>
      </dgm:spPr>
      <dgm:t>
        <a:bodyPr/>
        <a:lstStyle/>
        <a:p>
          <a:r>
            <a:rPr lang="is-IS" sz="1600" dirty="0" smtClean="0"/>
            <a:t>Barnaverndarmál</a:t>
          </a:r>
        </a:p>
      </dgm:t>
    </dgm:pt>
    <dgm:pt modelId="{7CEF2B68-DEB4-4AE3-B53D-3D1F5DCC871B}" type="parTrans" cxnId="{264431EF-50B2-4C98-840C-871133E04F37}">
      <dgm:prSet/>
      <dgm:spPr/>
      <dgm:t>
        <a:bodyPr/>
        <a:lstStyle/>
        <a:p>
          <a:endParaRPr lang="is-IS"/>
        </a:p>
      </dgm:t>
    </dgm:pt>
    <dgm:pt modelId="{C25EC321-16A2-487A-B98A-2DA9BBB5C333}" type="sibTrans" cxnId="{264431EF-50B2-4C98-840C-871133E04F37}">
      <dgm:prSet/>
      <dgm:spPr/>
      <dgm:t>
        <a:bodyPr/>
        <a:lstStyle/>
        <a:p>
          <a:endParaRPr lang="is-IS"/>
        </a:p>
      </dgm:t>
    </dgm:pt>
    <dgm:pt modelId="{862674CC-74E9-4000-8E5B-286C767ACA5A}">
      <dgm:prSet custT="1"/>
      <dgm:spPr>
        <a:solidFill>
          <a:schemeClr val="accent6"/>
        </a:solidFill>
      </dgm:spPr>
      <dgm:t>
        <a:bodyPr/>
        <a:lstStyle/>
        <a:p>
          <a:r>
            <a:rPr lang="is-IS" sz="1600" dirty="0" smtClean="0"/>
            <a:t>Þátttaka og líðan barna</a:t>
          </a:r>
        </a:p>
      </dgm:t>
    </dgm:pt>
    <dgm:pt modelId="{61AFC41F-5688-432C-9AB2-A14F8BB41F89}" type="parTrans" cxnId="{E0FBC16B-23B0-4430-AA38-41E9E37E4CAA}">
      <dgm:prSet/>
      <dgm:spPr/>
      <dgm:t>
        <a:bodyPr/>
        <a:lstStyle/>
        <a:p>
          <a:endParaRPr lang="is-IS"/>
        </a:p>
      </dgm:t>
    </dgm:pt>
    <dgm:pt modelId="{E1DFF7AF-0DA9-4AF6-95DA-3E16C36D5C47}" type="sibTrans" cxnId="{E0FBC16B-23B0-4430-AA38-41E9E37E4CAA}">
      <dgm:prSet/>
      <dgm:spPr/>
      <dgm:t>
        <a:bodyPr/>
        <a:lstStyle/>
        <a:p>
          <a:endParaRPr lang="is-IS"/>
        </a:p>
      </dgm:t>
    </dgm:pt>
    <dgm:pt modelId="{9A809BE7-4C2D-4735-9FE3-5D11ADA42B53}">
      <dgm:prSet custT="1"/>
      <dgm:spPr>
        <a:solidFill>
          <a:schemeClr val="accent6"/>
        </a:solidFill>
      </dgm:spPr>
      <dgm:t>
        <a:bodyPr/>
        <a:lstStyle/>
        <a:p>
          <a:r>
            <a:rPr lang="is-IS" sz="1600" dirty="0" smtClean="0"/>
            <a:t>Áhættuhegðun barna</a:t>
          </a:r>
          <a:endParaRPr lang="is-IS" sz="1100" dirty="0" smtClean="0"/>
        </a:p>
      </dgm:t>
    </dgm:pt>
    <dgm:pt modelId="{D488C177-8E40-42E9-9965-F2C5E5BCCC5E}" type="parTrans" cxnId="{811E1352-3F94-4663-9D5C-80B3ECF6B8EB}">
      <dgm:prSet/>
      <dgm:spPr/>
      <dgm:t>
        <a:bodyPr/>
        <a:lstStyle/>
        <a:p>
          <a:endParaRPr lang="is-IS"/>
        </a:p>
      </dgm:t>
    </dgm:pt>
    <dgm:pt modelId="{01B5B45C-BE2B-4B99-9F02-772856806CE0}" type="sibTrans" cxnId="{811E1352-3F94-4663-9D5C-80B3ECF6B8EB}">
      <dgm:prSet/>
      <dgm:spPr/>
      <dgm:t>
        <a:bodyPr/>
        <a:lstStyle/>
        <a:p>
          <a:endParaRPr lang="is-IS"/>
        </a:p>
      </dgm:t>
    </dgm:pt>
    <dgm:pt modelId="{29AE3438-ACA1-4DC6-86B6-7648CD59DB54}">
      <dgm:prSet custT="1"/>
      <dgm:spPr>
        <a:solidFill>
          <a:schemeClr val="accent6"/>
        </a:solidFill>
      </dgm:spPr>
      <dgm:t>
        <a:bodyPr/>
        <a:lstStyle/>
        <a:p>
          <a:r>
            <a:rPr lang="is-IS" sz="1600" dirty="0" smtClean="0"/>
            <a:t>Afbrot og öryggi</a:t>
          </a:r>
        </a:p>
      </dgm:t>
    </dgm:pt>
    <dgm:pt modelId="{43451405-56D5-4176-A303-70DE2E0A0088}" type="parTrans" cxnId="{9AF9BC85-93C0-4A09-9D8E-C3D96BB9C39D}">
      <dgm:prSet/>
      <dgm:spPr/>
      <dgm:t>
        <a:bodyPr/>
        <a:lstStyle/>
        <a:p>
          <a:endParaRPr lang="is-IS"/>
        </a:p>
      </dgm:t>
    </dgm:pt>
    <dgm:pt modelId="{377F4127-B8A6-42B9-A86E-59728CE46137}" type="sibTrans" cxnId="{9AF9BC85-93C0-4A09-9D8E-C3D96BB9C39D}">
      <dgm:prSet/>
      <dgm:spPr/>
      <dgm:t>
        <a:bodyPr/>
        <a:lstStyle/>
        <a:p>
          <a:endParaRPr lang="is-IS"/>
        </a:p>
      </dgm:t>
    </dgm:pt>
    <dgm:pt modelId="{E4BD1D0E-DFB5-41B5-AAF8-6D872BC9A8A4}">
      <dgm:prSet custT="1"/>
      <dgm:spPr/>
      <dgm:t>
        <a:bodyPr/>
        <a:lstStyle/>
        <a:p>
          <a:r>
            <a:rPr lang="is-IS" sz="1100" dirty="0" smtClean="0"/>
            <a:t> </a:t>
          </a:r>
          <a:r>
            <a:rPr lang="is-IS" sz="1100" dirty="0" smtClean="0">
              <a:hlinkClick xmlns:r="http://schemas.openxmlformats.org/officeDocument/2006/relationships" r:id="rId1" action="ppaction://program"/>
            </a:rPr>
            <a:t>Ánægja í lífinu</a:t>
          </a:r>
          <a:endParaRPr lang="is-IS" sz="1100" dirty="0"/>
        </a:p>
      </dgm:t>
    </dgm:pt>
    <dgm:pt modelId="{B6A25057-B8A4-4385-BCEC-9660098CA5E8}" type="parTrans" cxnId="{EE65F8C1-D03F-4B2B-A322-7FF71681608E}">
      <dgm:prSet/>
      <dgm:spPr/>
      <dgm:t>
        <a:bodyPr/>
        <a:lstStyle/>
        <a:p>
          <a:endParaRPr lang="is-IS"/>
        </a:p>
      </dgm:t>
    </dgm:pt>
    <dgm:pt modelId="{B4C730D8-2842-48BB-ACF8-176E8CAAC5CF}" type="sibTrans" cxnId="{EE65F8C1-D03F-4B2B-A322-7FF71681608E}">
      <dgm:prSet/>
      <dgm:spPr/>
      <dgm:t>
        <a:bodyPr/>
        <a:lstStyle/>
        <a:p>
          <a:endParaRPr lang="is-IS"/>
        </a:p>
      </dgm:t>
    </dgm:pt>
    <dgm:pt modelId="{737435AA-C87F-448E-9F22-A5483120CCAD}">
      <dgm:prSet custT="1"/>
      <dgm:spPr/>
      <dgm:t>
        <a:bodyPr/>
        <a:lstStyle/>
        <a:p>
          <a:r>
            <a:rPr lang="is-IS" sz="1100" dirty="0" smtClean="0"/>
            <a:t> </a:t>
          </a:r>
          <a:r>
            <a:rPr lang="is-IS" sz="1100" dirty="0" smtClean="0">
              <a:hlinkClick xmlns:r="http://schemas.openxmlformats.org/officeDocument/2006/relationships" r:id="rId2" action="ppaction://program"/>
            </a:rPr>
            <a:t>Traust til Alþingis, ríkisstjórnar, sveitarstjórnar og stjórnmálaflokka</a:t>
          </a:r>
          <a:endParaRPr lang="is-IS" sz="1100" dirty="0"/>
        </a:p>
      </dgm:t>
    </dgm:pt>
    <dgm:pt modelId="{DBDBE518-5164-4427-AA7D-A5253B8A8A13}" type="parTrans" cxnId="{DCADB1C2-9586-4373-BD6B-011428799AD6}">
      <dgm:prSet/>
      <dgm:spPr/>
      <dgm:t>
        <a:bodyPr/>
        <a:lstStyle/>
        <a:p>
          <a:endParaRPr lang="is-IS"/>
        </a:p>
      </dgm:t>
    </dgm:pt>
    <dgm:pt modelId="{F33E424A-3C78-426E-9EBB-381C495A7C61}" type="sibTrans" cxnId="{DCADB1C2-9586-4373-BD6B-011428799AD6}">
      <dgm:prSet/>
      <dgm:spPr/>
      <dgm:t>
        <a:bodyPr/>
        <a:lstStyle/>
        <a:p>
          <a:endParaRPr lang="is-IS"/>
        </a:p>
      </dgm:t>
    </dgm:pt>
    <dgm:pt modelId="{B4CC5DA5-777A-40B6-89CC-F0E7FD2E433C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3" action="ppaction://program"/>
            </a:rPr>
            <a:t>Tilkynningar vegna vanrækslu og ofbeldis  </a:t>
          </a:r>
          <a:endParaRPr lang="is-IS" sz="1100" dirty="0"/>
        </a:p>
      </dgm:t>
    </dgm:pt>
    <dgm:pt modelId="{BD5CF913-3DE1-47AD-9B64-07D44D51BA1C}" type="parTrans" cxnId="{1AB866C1-F38C-4D5D-B264-76E8943A4726}">
      <dgm:prSet/>
      <dgm:spPr/>
      <dgm:t>
        <a:bodyPr/>
        <a:lstStyle/>
        <a:p>
          <a:endParaRPr lang="is-IS"/>
        </a:p>
      </dgm:t>
    </dgm:pt>
    <dgm:pt modelId="{F4D026C5-95C0-424A-ACF1-3F0D05F78820}" type="sibTrans" cxnId="{1AB866C1-F38C-4D5D-B264-76E8943A4726}">
      <dgm:prSet/>
      <dgm:spPr/>
      <dgm:t>
        <a:bodyPr/>
        <a:lstStyle/>
        <a:p>
          <a:endParaRPr lang="is-IS"/>
        </a:p>
      </dgm:t>
    </dgm:pt>
    <dgm:pt modelId="{54358537-8197-4000-A25C-A5347929EECD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4" action="ppaction://program"/>
            </a:rPr>
            <a:t>Íþrótta- og tónlistaiðkun</a:t>
          </a:r>
          <a:endParaRPr lang="is-IS" sz="1100" dirty="0"/>
        </a:p>
      </dgm:t>
    </dgm:pt>
    <dgm:pt modelId="{BAEFF93F-C2B1-49C6-A6A6-06335FAEF403}" type="parTrans" cxnId="{01B2719F-A109-49D7-BF27-B6D662CCFEB6}">
      <dgm:prSet/>
      <dgm:spPr/>
      <dgm:t>
        <a:bodyPr/>
        <a:lstStyle/>
        <a:p>
          <a:endParaRPr lang="is-IS"/>
        </a:p>
      </dgm:t>
    </dgm:pt>
    <dgm:pt modelId="{7CFC9054-7364-4473-8C44-070992B327BD}" type="sibTrans" cxnId="{01B2719F-A109-49D7-BF27-B6D662CCFEB6}">
      <dgm:prSet/>
      <dgm:spPr/>
      <dgm:t>
        <a:bodyPr/>
        <a:lstStyle/>
        <a:p>
          <a:endParaRPr lang="is-IS"/>
        </a:p>
      </dgm:t>
    </dgm:pt>
    <dgm:pt modelId="{663E6223-40EE-4A6D-A77E-3C155D9CAC83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5" action="ppaction://program"/>
            </a:rPr>
            <a:t>Samvera við fjölskylduna</a:t>
          </a:r>
          <a:endParaRPr lang="is-IS" sz="1100" dirty="0"/>
        </a:p>
      </dgm:t>
    </dgm:pt>
    <dgm:pt modelId="{0700936B-A034-4B8B-A0AD-2FA0B46208C1}" type="parTrans" cxnId="{B3495561-93D8-4ACD-9C09-F53FD2BF268F}">
      <dgm:prSet/>
      <dgm:spPr/>
      <dgm:t>
        <a:bodyPr/>
        <a:lstStyle/>
        <a:p>
          <a:endParaRPr lang="is-IS"/>
        </a:p>
      </dgm:t>
    </dgm:pt>
    <dgm:pt modelId="{A139FC78-C4C5-4421-8592-30AE990B7417}" type="sibTrans" cxnId="{B3495561-93D8-4ACD-9C09-F53FD2BF268F}">
      <dgm:prSet/>
      <dgm:spPr/>
      <dgm:t>
        <a:bodyPr/>
        <a:lstStyle/>
        <a:p>
          <a:endParaRPr lang="is-IS"/>
        </a:p>
      </dgm:t>
    </dgm:pt>
    <dgm:pt modelId="{4694F846-3264-4AD6-9FE5-E044860DAA71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6" action="ppaction://program"/>
            </a:rPr>
            <a:t>Skynjun á fjárhagsstöðu foreldra</a:t>
          </a:r>
          <a:endParaRPr lang="is-IS" sz="1100" dirty="0"/>
        </a:p>
      </dgm:t>
    </dgm:pt>
    <dgm:pt modelId="{394C1A18-0AB2-4B5D-8C38-7F25B8AF41F6}" type="parTrans" cxnId="{A744A110-22DE-4F8C-9256-0E4D328EF1B3}">
      <dgm:prSet/>
      <dgm:spPr/>
      <dgm:t>
        <a:bodyPr/>
        <a:lstStyle/>
        <a:p>
          <a:endParaRPr lang="is-IS"/>
        </a:p>
      </dgm:t>
    </dgm:pt>
    <dgm:pt modelId="{442A55CE-5EBB-44BA-9831-4A2DC071E8D5}" type="sibTrans" cxnId="{A744A110-22DE-4F8C-9256-0E4D328EF1B3}">
      <dgm:prSet/>
      <dgm:spPr/>
      <dgm:t>
        <a:bodyPr/>
        <a:lstStyle/>
        <a:p>
          <a:endParaRPr lang="is-IS"/>
        </a:p>
      </dgm:t>
    </dgm:pt>
    <dgm:pt modelId="{A77052DB-D2C3-4EA0-B83C-08D6FC949AC0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7" action="ppaction://program"/>
            </a:rPr>
            <a:t>Reykingar</a:t>
          </a:r>
          <a:endParaRPr lang="is-IS" sz="1100" dirty="0"/>
        </a:p>
      </dgm:t>
    </dgm:pt>
    <dgm:pt modelId="{A864F40B-C7BE-4E76-8D02-D9EA865016DD}" type="parTrans" cxnId="{4E4F3A75-CBE0-422C-A8CF-3BC96A0969B2}">
      <dgm:prSet/>
      <dgm:spPr/>
      <dgm:t>
        <a:bodyPr/>
        <a:lstStyle/>
        <a:p>
          <a:endParaRPr lang="is-IS"/>
        </a:p>
      </dgm:t>
    </dgm:pt>
    <dgm:pt modelId="{3C3F2692-1B99-43E5-AAA9-7CE6831C7C8B}" type="sibTrans" cxnId="{4E4F3A75-CBE0-422C-A8CF-3BC96A0969B2}">
      <dgm:prSet/>
      <dgm:spPr/>
      <dgm:t>
        <a:bodyPr/>
        <a:lstStyle/>
        <a:p>
          <a:endParaRPr lang="is-IS"/>
        </a:p>
      </dgm:t>
    </dgm:pt>
    <dgm:pt modelId="{39467569-A960-45A8-A4B2-C6245CC17034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8" action="ppaction://program"/>
            </a:rPr>
            <a:t>Útgjöld til lögreglumála, lögreglan og skráð afbrot</a:t>
          </a:r>
          <a:endParaRPr lang="is-IS" sz="1100" dirty="0"/>
        </a:p>
      </dgm:t>
    </dgm:pt>
    <dgm:pt modelId="{6CA7C7D4-72D3-4C90-946B-C57C840C4C9F}" type="parTrans" cxnId="{CEB0B8C4-E868-4AEF-A86B-F7B9DD63D1A9}">
      <dgm:prSet/>
      <dgm:spPr/>
      <dgm:t>
        <a:bodyPr/>
        <a:lstStyle/>
        <a:p>
          <a:endParaRPr lang="is-IS"/>
        </a:p>
      </dgm:t>
    </dgm:pt>
    <dgm:pt modelId="{62677557-CB9E-4225-BABB-4638BA578E60}" type="sibTrans" cxnId="{CEB0B8C4-E868-4AEF-A86B-F7B9DD63D1A9}">
      <dgm:prSet/>
      <dgm:spPr/>
      <dgm:t>
        <a:bodyPr/>
        <a:lstStyle/>
        <a:p>
          <a:endParaRPr lang="is-IS"/>
        </a:p>
      </dgm:t>
    </dgm:pt>
    <dgm:pt modelId="{CE7A4CE4-0798-41F9-B0F2-4974B4DD2620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9" action="ppaction://program"/>
            </a:rPr>
            <a:t>Þolendur afbrota</a:t>
          </a:r>
          <a:endParaRPr lang="is-IS" sz="1100" dirty="0"/>
        </a:p>
      </dgm:t>
    </dgm:pt>
    <dgm:pt modelId="{444C6292-FB78-4ADD-838E-3114E0E8F1AC}" type="parTrans" cxnId="{AB7FDC71-1183-4E5A-80CF-EB964AC4CE3C}">
      <dgm:prSet/>
      <dgm:spPr/>
      <dgm:t>
        <a:bodyPr/>
        <a:lstStyle/>
        <a:p>
          <a:endParaRPr lang="is-IS"/>
        </a:p>
      </dgm:t>
    </dgm:pt>
    <dgm:pt modelId="{C00267DB-85E6-40CB-BAF6-D55930414C00}" type="sibTrans" cxnId="{AB7FDC71-1183-4E5A-80CF-EB964AC4CE3C}">
      <dgm:prSet/>
      <dgm:spPr/>
      <dgm:t>
        <a:bodyPr/>
        <a:lstStyle/>
        <a:p>
          <a:endParaRPr lang="is-IS"/>
        </a:p>
      </dgm:t>
    </dgm:pt>
    <dgm:pt modelId="{1BF34BCC-2CA3-4D2D-9814-1E30093EB051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1" action="ppaction://program"/>
            </a:rPr>
            <a:t>Væntingar til efnahagslífsins, atvinnulífsins, eigin atvinnustöðu og eigin fjárhagsstöðu</a:t>
          </a:r>
          <a:endParaRPr lang="is-IS" sz="1100" dirty="0"/>
        </a:p>
      </dgm:t>
    </dgm:pt>
    <dgm:pt modelId="{24F4AA1B-6647-4B1C-B8E1-0B78C7DE8D69}" type="parTrans" cxnId="{02CF8456-9688-4D1A-A236-90A124FE6D0F}">
      <dgm:prSet/>
      <dgm:spPr/>
      <dgm:t>
        <a:bodyPr/>
        <a:lstStyle/>
        <a:p>
          <a:endParaRPr lang="is-IS"/>
        </a:p>
      </dgm:t>
    </dgm:pt>
    <dgm:pt modelId="{F00A47C4-5FA4-4A63-A562-FD74496D1591}" type="sibTrans" cxnId="{02CF8456-9688-4D1A-A236-90A124FE6D0F}">
      <dgm:prSet/>
      <dgm:spPr/>
      <dgm:t>
        <a:bodyPr/>
        <a:lstStyle/>
        <a:p>
          <a:endParaRPr lang="is-IS"/>
        </a:p>
      </dgm:t>
    </dgm:pt>
    <dgm:pt modelId="{3ED4D6A3-4147-408F-917F-8EEFDA95E878}">
      <dgm:prSet custT="1"/>
      <dgm:spPr/>
      <dgm:t>
        <a:bodyPr/>
        <a:lstStyle/>
        <a:p>
          <a:r>
            <a:rPr lang="is-IS" sz="1100" dirty="0" smtClean="0"/>
            <a:t> </a:t>
          </a:r>
          <a:r>
            <a:rPr lang="is-IS" sz="1100" dirty="0" smtClean="0">
              <a:hlinkClick xmlns:r="http://schemas.openxmlformats.org/officeDocument/2006/relationships" r:id="rId10" action="ppaction://program"/>
            </a:rPr>
            <a:t>Neysla vímuefna</a:t>
          </a:r>
          <a:endParaRPr lang="is-IS" sz="1100" dirty="0"/>
        </a:p>
      </dgm:t>
    </dgm:pt>
    <dgm:pt modelId="{B27B4572-43EA-4A81-A835-DC22F52802C9}" type="parTrans" cxnId="{229C04C5-D9C4-4CFE-A62F-473418788307}">
      <dgm:prSet/>
      <dgm:spPr/>
      <dgm:t>
        <a:bodyPr/>
        <a:lstStyle/>
        <a:p>
          <a:endParaRPr lang="is-IS"/>
        </a:p>
      </dgm:t>
    </dgm:pt>
    <dgm:pt modelId="{B8AF7453-A086-40F6-901F-8778216EB5BE}" type="sibTrans" cxnId="{229C04C5-D9C4-4CFE-A62F-473418788307}">
      <dgm:prSet/>
      <dgm:spPr/>
      <dgm:t>
        <a:bodyPr/>
        <a:lstStyle/>
        <a:p>
          <a:endParaRPr lang="is-IS"/>
        </a:p>
      </dgm:t>
    </dgm:pt>
    <dgm:pt modelId="{50F6C272-DC3A-4E0C-9A28-FB020610FD3D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10" action="ppaction://program"/>
            </a:rPr>
            <a:t>Skráð mál vegna áættuhegðunar </a:t>
          </a:r>
          <a:endParaRPr lang="is-IS" sz="1100" dirty="0"/>
        </a:p>
      </dgm:t>
    </dgm:pt>
    <dgm:pt modelId="{DE990CDA-F6B6-4206-A79E-F92DC908E15A}" type="parTrans" cxnId="{FD93549E-5BCB-4D20-95CE-AADD45157532}">
      <dgm:prSet/>
      <dgm:spPr/>
      <dgm:t>
        <a:bodyPr/>
        <a:lstStyle/>
        <a:p>
          <a:endParaRPr lang="is-IS"/>
        </a:p>
      </dgm:t>
    </dgm:pt>
    <dgm:pt modelId="{75569808-CF08-4DB6-AD68-0CFC4B363F49}" type="sibTrans" cxnId="{FD93549E-5BCB-4D20-95CE-AADD45157532}">
      <dgm:prSet/>
      <dgm:spPr/>
      <dgm:t>
        <a:bodyPr/>
        <a:lstStyle/>
        <a:p>
          <a:endParaRPr lang="is-IS"/>
        </a:p>
      </dgm:t>
    </dgm:pt>
    <dgm:pt modelId="{2F65FA40-AD22-4B7C-8B3C-F034B2444483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11" action="ppaction://program"/>
            </a:rPr>
            <a:t>Öryggi í eigin hverfi og miðborg Reykjavíkur</a:t>
          </a:r>
          <a:endParaRPr lang="is-IS" sz="1100" dirty="0"/>
        </a:p>
      </dgm:t>
    </dgm:pt>
    <dgm:pt modelId="{BFC7A4AC-504B-419C-9BAB-D54F257EEA52}" type="parTrans" cxnId="{D10E96F7-5AC0-479D-A39F-B9A019D29F34}">
      <dgm:prSet/>
      <dgm:spPr/>
      <dgm:t>
        <a:bodyPr/>
        <a:lstStyle/>
        <a:p>
          <a:endParaRPr lang="is-IS"/>
        </a:p>
      </dgm:t>
    </dgm:pt>
    <dgm:pt modelId="{EC5E4F70-EF4D-4B2E-BBDE-A41CFF23590E}" type="sibTrans" cxnId="{D10E96F7-5AC0-479D-A39F-B9A019D29F34}">
      <dgm:prSet/>
      <dgm:spPr/>
      <dgm:t>
        <a:bodyPr/>
        <a:lstStyle/>
        <a:p>
          <a:endParaRPr lang="is-IS"/>
        </a:p>
      </dgm:t>
    </dgm:pt>
    <dgm:pt modelId="{CB2D392A-3048-4478-B929-6AF8125C9EDE}">
      <dgm:prSet custT="1"/>
      <dgm:spPr/>
      <dgm:t>
        <a:bodyPr/>
        <a:lstStyle/>
        <a:p>
          <a:r>
            <a:rPr lang="is-IS" sz="1100" dirty="0" smtClean="0">
              <a:hlinkClick xmlns:r="http://schemas.openxmlformats.org/officeDocument/2006/relationships" r:id="rId12" action="ppaction://program"/>
            </a:rPr>
            <a:t>Líðan barna</a:t>
          </a:r>
          <a:endParaRPr lang="is-IS" sz="1100" dirty="0"/>
        </a:p>
      </dgm:t>
    </dgm:pt>
    <dgm:pt modelId="{A9DBE1FD-C17A-4CBF-967F-7CBA77ED6626}" type="parTrans" cxnId="{4EBF8FEF-E066-4D83-B757-DE47DD79DEFF}">
      <dgm:prSet/>
      <dgm:spPr/>
      <dgm:t>
        <a:bodyPr/>
        <a:lstStyle/>
        <a:p>
          <a:endParaRPr lang="is-IS"/>
        </a:p>
      </dgm:t>
    </dgm:pt>
    <dgm:pt modelId="{FC4399B2-1C67-49EE-AA75-9262D5D56B6D}" type="sibTrans" cxnId="{4EBF8FEF-E066-4D83-B757-DE47DD79DEFF}">
      <dgm:prSet/>
      <dgm:spPr/>
      <dgm:t>
        <a:bodyPr/>
        <a:lstStyle/>
        <a:p>
          <a:endParaRPr lang="is-IS"/>
        </a:p>
      </dgm:t>
    </dgm:pt>
    <dgm:pt modelId="{2919DFCF-3C9C-4C7B-9AB9-93F0555F8FD6}" type="pres">
      <dgm:prSet presAssocID="{14A53147-2E78-413F-ABCB-84617003490C}" presName="linear" presStyleCnt="0">
        <dgm:presLayoutVars>
          <dgm:dir/>
          <dgm:resizeHandles val="exact"/>
        </dgm:presLayoutVars>
      </dgm:prSet>
      <dgm:spPr/>
    </dgm:pt>
    <dgm:pt modelId="{F2FF01F7-1D42-45BE-BA70-2F8D6FC71E4C}" type="pres">
      <dgm:prSet presAssocID="{1C57746C-29D4-4BC6-82D3-7D7C6F899E42}" presName="comp" presStyleCnt="0"/>
      <dgm:spPr/>
    </dgm:pt>
    <dgm:pt modelId="{E3F7CB11-D267-44F5-B18A-7716BD1762BD}" type="pres">
      <dgm:prSet presAssocID="{1C57746C-29D4-4BC6-82D3-7D7C6F899E42}" presName="box" presStyleLbl="node1" presStyleIdx="0" presStyleCnt="6" custLinFactNeighborX="-875"/>
      <dgm:spPr/>
      <dgm:t>
        <a:bodyPr/>
        <a:lstStyle/>
        <a:p>
          <a:endParaRPr lang="is-IS"/>
        </a:p>
      </dgm:t>
    </dgm:pt>
    <dgm:pt modelId="{06AED7E4-9499-4F30-8D1B-15D14CEE02AA}" type="pres">
      <dgm:prSet presAssocID="{1C57746C-29D4-4BC6-82D3-7D7C6F899E42}" presName="img" presStyleLbl="fgImgPlace1" presStyleIdx="0" presStyleCnt="6" custScaleX="83655" custScaleY="122388" custLinFactNeighborX="-12594" custLinFactNeighborY="-1306"/>
      <dgm:spPr>
        <a:blipFill rotWithShape="0">
          <a:blip xmlns:r="http://schemas.openxmlformats.org/officeDocument/2006/relationships" r:embed="rId13"/>
          <a:stretch>
            <a:fillRect/>
          </a:stretch>
        </a:blipFill>
      </dgm:spPr>
    </dgm:pt>
    <dgm:pt modelId="{111ADEF4-8AFC-4481-8E47-35630EE94823}" type="pres">
      <dgm:prSet presAssocID="{1C57746C-29D4-4BC6-82D3-7D7C6F899E42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85940FB7-2E20-4322-9A15-D6F1AE48D9A3}" type="pres">
      <dgm:prSet presAssocID="{37790CD4-9F79-4807-9C4D-8F0A30794134}" presName="spacer" presStyleCnt="0"/>
      <dgm:spPr/>
    </dgm:pt>
    <dgm:pt modelId="{079D5451-68A6-4C1B-8710-1C10581BBF71}" type="pres">
      <dgm:prSet presAssocID="{2F56EED7-FD24-4506-8033-17300C4792B6}" presName="comp" presStyleCnt="0"/>
      <dgm:spPr/>
    </dgm:pt>
    <dgm:pt modelId="{E81D0DEE-3062-4B20-BD2E-F1FEE7485E4D}" type="pres">
      <dgm:prSet presAssocID="{2F56EED7-FD24-4506-8033-17300C4792B6}" presName="box" presStyleLbl="node1" presStyleIdx="1" presStyleCnt="6" custScaleY="110301" custLinFactNeighborX="-875" custLinFactNeighborY="-4646"/>
      <dgm:spPr/>
      <dgm:t>
        <a:bodyPr/>
        <a:lstStyle/>
        <a:p>
          <a:endParaRPr lang="is-IS"/>
        </a:p>
      </dgm:t>
    </dgm:pt>
    <dgm:pt modelId="{7401EE07-DF31-4C21-808A-C79AF858C6CF}" type="pres">
      <dgm:prSet presAssocID="{2F56EED7-FD24-4506-8033-17300C4792B6}" presName="img" presStyleLbl="fgImgPlace1" presStyleIdx="1" presStyleCnt="6" custScaleX="83655" custScaleY="151595" custLinFactNeighborX="-12594" custLinFactNeighborY="4364"/>
      <dgm:spPr>
        <a:blipFill rotWithShape="0">
          <a:blip xmlns:r="http://schemas.openxmlformats.org/officeDocument/2006/relationships" r:embed="rId14"/>
          <a:stretch>
            <a:fillRect/>
          </a:stretch>
        </a:blipFill>
      </dgm:spPr>
    </dgm:pt>
    <dgm:pt modelId="{AC128610-F3B2-4292-B418-61916BB86284}" type="pres">
      <dgm:prSet presAssocID="{2F56EED7-FD24-4506-8033-17300C4792B6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FC9061D2-7323-4741-95B6-609225010DBA}" type="pres">
      <dgm:prSet presAssocID="{7707DF0F-1EF7-4694-A3F9-339A76A2F314}" presName="spacer" presStyleCnt="0"/>
      <dgm:spPr/>
    </dgm:pt>
    <dgm:pt modelId="{DAD7D9EC-1714-43F3-8873-1E6CA95915BD}" type="pres">
      <dgm:prSet presAssocID="{5222041C-3767-43CD-983D-DDF998DB1B22}" presName="comp" presStyleCnt="0"/>
      <dgm:spPr/>
    </dgm:pt>
    <dgm:pt modelId="{4CA0874B-9C8D-4908-8933-E5A472586DE8}" type="pres">
      <dgm:prSet presAssocID="{5222041C-3767-43CD-983D-DDF998DB1B22}" presName="box" presStyleLbl="node1" presStyleIdx="2" presStyleCnt="6" custScaleY="78608" custLinFactNeighborY="-18070"/>
      <dgm:spPr/>
      <dgm:t>
        <a:bodyPr/>
        <a:lstStyle/>
        <a:p>
          <a:endParaRPr lang="is-IS"/>
        </a:p>
      </dgm:t>
    </dgm:pt>
    <dgm:pt modelId="{72D32E22-1BA0-46A0-9B06-A30F55A53CC8}" type="pres">
      <dgm:prSet presAssocID="{5222041C-3767-43CD-983D-DDF998DB1B22}" presName="img" presStyleLbl="fgImgPlace1" presStyleIdx="2" presStyleCnt="6" custScaleX="81967" custScaleY="119646" custLinFactNeighborX="-13358" custLinFactNeighborY="-11895"/>
      <dgm:spPr>
        <a:blipFill rotWithShape="0">
          <a:blip xmlns:r="http://schemas.openxmlformats.org/officeDocument/2006/relationships" r:embed="rId15"/>
          <a:stretch>
            <a:fillRect/>
          </a:stretch>
        </a:blipFill>
      </dgm:spPr>
    </dgm:pt>
    <dgm:pt modelId="{EB467378-4ACD-436D-AD01-5EC5550BF49A}" type="pres">
      <dgm:prSet presAssocID="{5222041C-3767-43CD-983D-DDF998DB1B22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C01CBBD2-8D6C-475F-A23C-2BABC21E219D}" type="pres">
      <dgm:prSet presAssocID="{C25EC321-16A2-487A-B98A-2DA9BBB5C333}" presName="spacer" presStyleCnt="0"/>
      <dgm:spPr/>
    </dgm:pt>
    <dgm:pt modelId="{82E5DB79-2A39-46AA-A205-AAADA9D44C0D}" type="pres">
      <dgm:prSet presAssocID="{862674CC-74E9-4000-8E5B-286C767ACA5A}" presName="comp" presStyleCnt="0"/>
      <dgm:spPr/>
    </dgm:pt>
    <dgm:pt modelId="{EC704E76-E24C-4964-9D17-3628D3B28B4C}" type="pres">
      <dgm:prSet presAssocID="{862674CC-74E9-4000-8E5B-286C767ACA5A}" presName="box" presStyleLbl="node1" presStyleIdx="3" presStyleCnt="6" custScaleY="165094" custLinFactNeighborY="-21407"/>
      <dgm:spPr/>
      <dgm:t>
        <a:bodyPr/>
        <a:lstStyle/>
        <a:p>
          <a:endParaRPr lang="is-IS"/>
        </a:p>
      </dgm:t>
    </dgm:pt>
    <dgm:pt modelId="{63BE2A42-5A7C-4119-A279-0A5625AED222}" type="pres">
      <dgm:prSet presAssocID="{862674CC-74E9-4000-8E5B-286C767ACA5A}" presName="img" presStyleLbl="fgImgPlace1" presStyleIdx="3" presStyleCnt="6" custScaleX="84282" custScaleY="216751" custLinFactNeighborX="-13438" custLinFactNeighborY="-22351"/>
      <dgm:spPr>
        <a:blipFill rotWithShape="0">
          <a:blip xmlns:r="http://schemas.openxmlformats.org/officeDocument/2006/relationships" r:embed="rId16"/>
          <a:stretch>
            <a:fillRect/>
          </a:stretch>
        </a:blipFill>
      </dgm:spPr>
    </dgm:pt>
    <dgm:pt modelId="{BE0A90CB-14AD-4D9F-A259-81AD93CE2FAF}" type="pres">
      <dgm:prSet presAssocID="{862674CC-74E9-4000-8E5B-286C767ACA5A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E2FB4775-5263-4C80-990A-89B64F0A104D}" type="pres">
      <dgm:prSet presAssocID="{E1DFF7AF-0DA9-4AF6-95DA-3E16C36D5C47}" presName="spacer" presStyleCnt="0"/>
      <dgm:spPr/>
    </dgm:pt>
    <dgm:pt modelId="{CA6425B0-6676-4C2E-A434-71AF0A38D53A}" type="pres">
      <dgm:prSet presAssocID="{9A809BE7-4C2D-4735-9FE3-5D11ADA42B53}" presName="comp" presStyleCnt="0"/>
      <dgm:spPr/>
    </dgm:pt>
    <dgm:pt modelId="{2120EF09-EC8A-4EFF-AFF9-850CF3AB35FD}" type="pres">
      <dgm:prSet presAssocID="{9A809BE7-4C2D-4735-9FE3-5D11ADA42B53}" presName="box" presStyleLbl="node1" presStyleIdx="4" presStyleCnt="6" custScaleY="142519" custLinFactNeighborY="-9305"/>
      <dgm:spPr/>
      <dgm:t>
        <a:bodyPr/>
        <a:lstStyle/>
        <a:p>
          <a:endParaRPr lang="is-IS"/>
        </a:p>
      </dgm:t>
    </dgm:pt>
    <dgm:pt modelId="{352D1A45-5DBA-45B8-A433-67B30372C892}" type="pres">
      <dgm:prSet presAssocID="{9A809BE7-4C2D-4735-9FE3-5D11ADA42B53}" presName="img" presStyleLbl="fgImgPlace1" presStyleIdx="4" presStyleCnt="6" custScaleX="86445" custScaleY="186449" custLinFactNeighborX="-11119" custLinFactNeighborY="-6837"/>
      <dgm:spPr>
        <a:blipFill rotWithShape="0">
          <a:blip xmlns:r="http://schemas.openxmlformats.org/officeDocument/2006/relationships" r:embed="rId17"/>
          <a:stretch>
            <a:fillRect/>
          </a:stretch>
        </a:blipFill>
      </dgm:spPr>
    </dgm:pt>
    <dgm:pt modelId="{C4C47903-2E19-4A91-9335-F5089741530E}" type="pres">
      <dgm:prSet presAssocID="{9A809BE7-4C2D-4735-9FE3-5D11ADA42B53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  <dgm:pt modelId="{019152BB-7874-4CDC-968F-EF30E04C933E}" type="pres">
      <dgm:prSet presAssocID="{01B5B45C-BE2B-4B99-9F02-772856806CE0}" presName="spacer" presStyleCnt="0"/>
      <dgm:spPr/>
    </dgm:pt>
    <dgm:pt modelId="{688F8A39-AD55-49F3-BCB0-033D1E7BF9AB}" type="pres">
      <dgm:prSet presAssocID="{29AE3438-ACA1-4DC6-86B6-7648CD59DB54}" presName="comp" presStyleCnt="0"/>
      <dgm:spPr/>
    </dgm:pt>
    <dgm:pt modelId="{E7E2D1CE-AE45-48C4-BE05-7880A2AE405F}" type="pres">
      <dgm:prSet presAssocID="{29AE3438-ACA1-4DC6-86B6-7648CD59DB54}" presName="box" presStyleLbl="node1" presStyleIdx="5" presStyleCnt="6" custScaleY="157786" custLinFactNeighborY="1024"/>
      <dgm:spPr/>
      <dgm:t>
        <a:bodyPr/>
        <a:lstStyle/>
        <a:p>
          <a:endParaRPr lang="is-IS"/>
        </a:p>
      </dgm:t>
    </dgm:pt>
    <dgm:pt modelId="{8D8B16AA-DB5B-4254-9C63-C355F606EF19}" type="pres">
      <dgm:prSet presAssocID="{29AE3438-ACA1-4DC6-86B6-7648CD59DB54}" presName="img" presStyleLbl="fgImgPlace1" presStyleIdx="5" presStyleCnt="6" custScaleX="86433" custScaleY="199101" custLinFactNeighborX="-11090" custLinFactNeighborY="0"/>
      <dgm:spPr>
        <a:blipFill rotWithShape="0">
          <a:blip xmlns:r="http://schemas.openxmlformats.org/officeDocument/2006/relationships" r:embed="rId18"/>
          <a:stretch>
            <a:fillRect/>
          </a:stretch>
        </a:blipFill>
      </dgm:spPr>
    </dgm:pt>
    <dgm:pt modelId="{8FB06346-E8F0-41FD-BC75-3BAD8E2AB205}" type="pres">
      <dgm:prSet presAssocID="{29AE3438-ACA1-4DC6-86B6-7648CD59DB54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s-IS"/>
        </a:p>
      </dgm:t>
    </dgm:pt>
  </dgm:ptLst>
  <dgm:cxnLst>
    <dgm:cxn modelId="{E0FBC16B-23B0-4430-AA38-41E9E37E4CAA}" srcId="{14A53147-2E78-413F-ABCB-84617003490C}" destId="{862674CC-74E9-4000-8E5B-286C767ACA5A}" srcOrd="3" destOrd="0" parTransId="{61AFC41F-5688-432C-9AB2-A14F8BB41F89}" sibTransId="{E1DFF7AF-0DA9-4AF6-95DA-3E16C36D5C47}"/>
    <dgm:cxn modelId="{10E89A52-C413-4DA0-A6DC-8455EA7292A1}" type="presOf" srcId="{50F6C272-DC3A-4E0C-9A28-FB020610FD3D}" destId="{C4C47903-2E19-4A91-9335-F5089741530E}" srcOrd="1" destOrd="3" presId="urn:microsoft.com/office/officeart/2005/8/layout/vList4"/>
    <dgm:cxn modelId="{D10E96F7-5AC0-479D-A39F-B9A019D29F34}" srcId="{29AE3438-ACA1-4DC6-86B6-7648CD59DB54}" destId="{2F65FA40-AD22-4B7C-8B3C-F034B2444483}" srcOrd="1" destOrd="0" parTransId="{BFC7A4AC-504B-419C-9BAB-D54F257EEA52}" sibTransId="{EC5E4F70-EF4D-4B2E-BBDE-A41CFF23590E}"/>
    <dgm:cxn modelId="{9F3D5B76-7009-4156-B21A-8D8183B67436}" type="presOf" srcId="{39467569-A960-45A8-A4B2-C6245CC17034}" destId="{8FB06346-E8F0-41FD-BC75-3BAD8E2AB205}" srcOrd="1" destOrd="1" presId="urn:microsoft.com/office/officeart/2005/8/layout/vList4"/>
    <dgm:cxn modelId="{A744A110-22DE-4F8C-9256-0E4D328EF1B3}" srcId="{862674CC-74E9-4000-8E5B-286C767ACA5A}" destId="{4694F846-3264-4AD6-9FE5-E044860DAA71}" srcOrd="2" destOrd="0" parTransId="{394C1A18-0AB2-4B5D-8C38-7F25B8AF41F6}" sibTransId="{442A55CE-5EBB-44BA-9831-4A2DC071E8D5}"/>
    <dgm:cxn modelId="{27D16412-5FE1-4E14-BC41-E952F024F2E9}" type="presOf" srcId="{A77052DB-D2C3-4EA0-B83C-08D6FC949AC0}" destId="{2120EF09-EC8A-4EFF-AFF9-850CF3AB35FD}" srcOrd="0" destOrd="1" presId="urn:microsoft.com/office/officeart/2005/8/layout/vList4"/>
    <dgm:cxn modelId="{FD93549E-5BCB-4D20-95CE-AADD45157532}" srcId="{9A809BE7-4C2D-4735-9FE3-5D11ADA42B53}" destId="{50F6C272-DC3A-4E0C-9A28-FB020610FD3D}" srcOrd="2" destOrd="0" parTransId="{DE990CDA-F6B6-4206-A79E-F92DC908E15A}" sibTransId="{75569808-CF08-4DB6-AD68-0CFC4B363F49}"/>
    <dgm:cxn modelId="{264431EF-50B2-4C98-840C-871133E04F37}" srcId="{14A53147-2E78-413F-ABCB-84617003490C}" destId="{5222041C-3767-43CD-983D-DDF998DB1B22}" srcOrd="2" destOrd="0" parTransId="{7CEF2B68-DEB4-4AE3-B53D-3D1F5DCC871B}" sibTransId="{C25EC321-16A2-487A-B98A-2DA9BBB5C333}"/>
    <dgm:cxn modelId="{4E4F3A75-CBE0-422C-A8CF-3BC96A0969B2}" srcId="{9A809BE7-4C2D-4735-9FE3-5D11ADA42B53}" destId="{A77052DB-D2C3-4EA0-B83C-08D6FC949AC0}" srcOrd="0" destOrd="0" parTransId="{A864F40B-C7BE-4E76-8D02-D9EA865016DD}" sibTransId="{3C3F2692-1B99-43E5-AAA9-7CE6831C7C8B}"/>
    <dgm:cxn modelId="{C7AD0577-4C4D-46A5-88E0-D0C1BB6385E1}" type="presOf" srcId="{663E6223-40EE-4A6D-A77E-3C155D9CAC83}" destId="{EC704E76-E24C-4964-9D17-3628D3B28B4C}" srcOrd="0" destOrd="2" presId="urn:microsoft.com/office/officeart/2005/8/layout/vList4"/>
    <dgm:cxn modelId="{4EBF8FEF-E066-4D83-B757-DE47DD79DEFF}" srcId="{862674CC-74E9-4000-8E5B-286C767ACA5A}" destId="{CB2D392A-3048-4478-B929-6AF8125C9EDE}" srcOrd="3" destOrd="0" parTransId="{A9DBE1FD-C17A-4CBF-967F-7CBA77ED6626}" sibTransId="{FC4399B2-1C67-49EE-AA75-9262D5D56B6D}"/>
    <dgm:cxn modelId="{EFA3FCC8-D164-437F-B966-0AB4EF3FFA3B}" type="presOf" srcId="{CB2D392A-3048-4478-B929-6AF8125C9EDE}" destId="{BE0A90CB-14AD-4D9F-A259-81AD93CE2FAF}" srcOrd="1" destOrd="4" presId="urn:microsoft.com/office/officeart/2005/8/layout/vList4"/>
    <dgm:cxn modelId="{CEB0B8C4-E868-4AEF-A86B-F7B9DD63D1A9}" srcId="{29AE3438-ACA1-4DC6-86B6-7648CD59DB54}" destId="{39467569-A960-45A8-A4B2-C6245CC17034}" srcOrd="0" destOrd="0" parTransId="{6CA7C7D4-72D3-4C90-946B-C57C840C4C9F}" sibTransId="{62677557-CB9E-4225-BABB-4638BA578E60}"/>
    <dgm:cxn modelId="{4CE9C6B8-B196-43D8-B898-96DB73067895}" type="presOf" srcId="{5222041C-3767-43CD-983D-DDF998DB1B22}" destId="{4CA0874B-9C8D-4908-8933-E5A472586DE8}" srcOrd="0" destOrd="0" presId="urn:microsoft.com/office/officeart/2005/8/layout/vList4"/>
    <dgm:cxn modelId="{F8579369-2F7B-4A3C-A04A-AE6FE3C5BD5E}" type="presOf" srcId="{CE7A4CE4-0798-41F9-B0F2-4974B4DD2620}" destId="{E7E2D1CE-AE45-48C4-BE05-7880A2AE405F}" srcOrd="0" destOrd="3" presId="urn:microsoft.com/office/officeart/2005/8/layout/vList4"/>
    <dgm:cxn modelId="{C41CADC7-D82B-433B-8AE5-69FE0D250343}" type="presOf" srcId="{54358537-8197-4000-A25C-A5347929EECD}" destId="{BE0A90CB-14AD-4D9F-A259-81AD93CE2FAF}" srcOrd="1" destOrd="1" presId="urn:microsoft.com/office/officeart/2005/8/layout/vList4"/>
    <dgm:cxn modelId="{BC09AA52-4FF0-43AC-817F-79FD8D377C60}" type="presOf" srcId="{E4BD1D0E-DFB5-41B5-AAF8-6D872BC9A8A4}" destId="{E3F7CB11-D267-44F5-B18A-7716BD1762BD}" srcOrd="0" destOrd="1" presId="urn:microsoft.com/office/officeart/2005/8/layout/vList4"/>
    <dgm:cxn modelId="{3B8A8381-9F58-477D-8606-2C5E24388739}" type="presOf" srcId="{2F65FA40-AD22-4B7C-8B3C-F034B2444483}" destId="{E7E2D1CE-AE45-48C4-BE05-7880A2AE405F}" srcOrd="0" destOrd="2" presId="urn:microsoft.com/office/officeart/2005/8/layout/vList4"/>
    <dgm:cxn modelId="{25379BBE-B6D9-4DBC-B00F-9C5B5C6AA9A9}" type="presOf" srcId="{9A809BE7-4C2D-4735-9FE3-5D11ADA42B53}" destId="{C4C47903-2E19-4A91-9335-F5089741530E}" srcOrd="1" destOrd="0" presId="urn:microsoft.com/office/officeart/2005/8/layout/vList4"/>
    <dgm:cxn modelId="{7DCD0B39-19B5-4F18-A1AC-62517D5807A2}" type="presOf" srcId="{E4BD1D0E-DFB5-41B5-AAF8-6D872BC9A8A4}" destId="{111ADEF4-8AFC-4481-8E47-35630EE94823}" srcOrd="1" destOrd="1" presId="urn:microsoft.com/office/officeart/2005/8/layout/vList4"/>
    <dgm:cxn modelId="{0034DB38-33C6-4773-B720-69BBAC9EFA9C}" type="presOf" srcId="{1BF34BCC-2CA3-4D2D-9814-1E30093EB051}" destId="{111ADEF4-8AFC-4481-8E47-35630EE94823}" srcOrd="1" destOrd="2" presId="urn:microsoft.com/office/officeart/2005/8/layout/vList4"/>
    <dgm:cxn modelId="{15B9EF24-A6C0-4ED2-809A-11DE1D90A158}" srcId="{14A53147-2E78-413F-ABCB-84617003490C}" destId="{1C57746C-29D4-4BC6-82D3-7D7C6F899E42}" srcOrd="0" destOrd="0" parTransId="{CCCC7A96-28C2-4F3E-9918-007BB7279778}" sibTransId="{37790CD4-9F79-4807-9C4D-8F0A30794134}"/>
    <dgm:cxn modelId="{6ABB854A-CB46-4DC5-AB95-A5EC3EC18CDC}" type="presOf" srcId="{A77052DB-D2C3-4EA0-B83C-08D6FC949AC0}" destId="{C4C47903-2E19-4A91-9335-F5089741530E}" srcOrd="1" destOrd="1" presId="urn:microsoft.com/office/officeart/2005/8/layout/vList4"/>
    <dgm:cxn modelId="{523526F3-6179-46B5-BF76-A303DEB190E4}" type="presOf" srcId="{4694F846-3264-4AD6-9FE5-E044860DAA71}" destId="{EC704E76-E24C-4964-9D17-3628D3B28B4C}" srcOrd="0" destOrd="3" presId="urn:microsoft.com/office/officeart/2005/8/layout/vList4"/>
    <dgm:cxn modelId="{623A0298-05C5-446B-8CC7-783A16082B3C}" srcId="{14A53147-2E78-413F-ABCB-84617003490C}" destId="{2F56EED7-FD24-4506-8033-17300C4792B6}" srcOrd="1" destOrd="0" parTransId="{2D0E5363-99DB-414B-A90A-75FEE79AE1A4}" sibTransId="{7707DF0F-1EF7-4694-A3F9-339A76A2F314}"/>
    <dgm:cxn modelId="{A701CD24-8FAF-4EB8-ABCD-8B6B3B1E36D4}" type="presOf" srcId="{1BF34BCC-2CA3-4D2D-9814-1E30093EB051}" destId="{E3F7CB11-D267-44F5-B18A-7716BD1762BD}" srcOrd="0" destOrd="2" presId="urn:microsoft.com/office/officeart/2005/8/layout/vList4"/>
    <dgm:cxn modelId="{208C96A8-7930-451B-BEFB-97F4482C5B1B}" type="presOf" srcId="{3ED4D6A3-4147-408F-917F-8EEFDA95E878}" destId="{C4C47903-2E19-4A91-9335-F5089741530E}" srcOrd="1" destOrd="2" presId="urn:microsoft.com/office/officeart/2005/8/layout/vList4"/>
    <dgm:cxn modelId="{229C04C5-D9C4-4CFE-A62F-473418788307}" srcId="{9A809BE7-4C2D-4735-9FE3-5D11ADA42B53}" destId="{3ED4D6A3-4147-408F-917F-8EEFDA95E878}" srcOrd="1" destOrd="0" parTransId="{B27B4572-43EA-4A81-A835-DC22F52802C9}" sibTransId="{B8AF7453-A086-40F6-901F-8778216EB5BE}"/>
    <dgm:cxn modelId="{7336DC5E-B995-47AC-A0DC-D425BDD4ED3B}" type="presOf" srcId="{29AE3438-ACA1-4DC6-86B6-7648CD59DB54}" destId="{8FB06346-E8F0-41FD-BC75-3BAD8E2AB205}" srcOrd="1" destOrd="0" presId="urn:microsoft.com/office/officeart/2005/8/layout/vList4"/>
    <dgm:cxn modelId="{CF8F4B3D-2203-44B1-B1DA-A8E20ABACC5E}" type="presOf" srcId="{9A809BE7-4C2D-4735-9FE3-5D11ADA42B53}" destId="{2120EF09-EC8A-4EFF-AFF9-850CF3AB35FD}" srcOrd="0" destOrd="0" presId="urn:microsoft.com/office/officeart/2005/8/layout/vList4"/>
    <dgm:cxn modelId="{B3495561-93D8-4ACD-9C09-F53FD2BF268F}" srcId="{862674CC-74E9-4000-8E5B-286C767ACA5A}" destId="{663E6223-40EE-4A6D-A77E-3C155D9CAC83}" srcOrd="1" destOrd="0" parTransId="{0700936B-A034-4B8B-A0AD-2FA0B46208C1}" sibTransId="{A139FC78-C4C5-4421-8592-30AE990B7417}"/>
    <dgm:cxn modelId="{2247129A-E272-4AA8-8337-01505E02F7BF}" type="presOf" srcId="{CE7A4CE4-0798-41F9-B0F2-4974B4DD2620}" destId="{8FB06346-E8F0-41FD-BC75-3BAD8E2AB205}" srcOrd="1" destOrd="3" presId="urn:microsoft.com/office/officeart/2005/8/layout/vList4"/>
    <dgm:cxn modelId="{02CF8456-9688-4D1A-A236-90A124FE6D0F}" srcId="{1C57746C-29D4-4BC6-82D3-7D7C6F899E42}" destId="{1BF34BCC-2CA3-4D2D-9814-1E30093EB051}" srcOrd="1" destOrd="0" parTransId="{24F4AA1B-6647-4B1C-B8E1-0B78C7DE8D69}" sibTransId="{F00A47C4-5FA4-4A63-A562-FD74496D1591}"/>
    <dgm:cxn modelId="{74AD3987-AA6A-4E34-8E97-EC6C68A40AEB}" type="presOf" srcId="{39467569-A960-45A8-A4B2-C6245CC17034}" destId="{E7E2D1CE-AE45-48C4-BE05-7880A2AE405F}" srcOrd="0" destOrd="1" presId="urn:microsoft.com/office/officeart/2005/8/layout/vList4"/>
    <dgm:cxn modelId="{1BB03632-4CAF-488D-B3C7-53D9A39005DE}" type="presOf" srcId="{CB2D392A-3048-4478-B929-6AF8125C9EDE}" destId="{EC704E76-E24C-4964-9D17-3628D3B28B4C}" srcOrd="0" destOrd="4" presId="urn:microsoft.com/office/officeart/2005/8/layout/vList4"/>
    <dgm:cxn modelId="{83415CCC-541F-4D41-A4F0-6C8B820064EF}" type="presOf" srcId="{3ED4D6A3-4147-408F-917F-8EEFDA95E878}" destId="{2120EF09-EC8A-4EFF-AFF9-850CF3AB35FD}" srcOrd="0" destOrd="2" presId="urn:microsoft.com/office/officeart/2005/8/layout/vList4"/>
    <dgm:cxn modelId="{DEA52949-97B7-4B4B-998B-07205542DD46}" type="presOf" srcId="{29AE3438-ACA1-4DC6-86B6-7648CD59DB54}" destId="{E7E2D1CE-AE45-48C4-BE05-7880A2AE405F}" srcOrd="0" destOrd="0" presId="urn:microsoft.com/office/officeart/2005/8/layout/vList4"/>
    <dgm:cxn modelId="{811E1352-3F94-4663-9D5C-80B3ECF6B8EB}" srcId="{14A53147-2E78-413F-ABCB-84617003490C}" destId="{9A809BE7-4C2D-4735-9FE3-5D11ADA42B53}" srcOrd="4" destOrd="0" parTransId="{D488C177-8E40-42E9-9965-F2C5E5BCCC5E}" sibTransId="{01B5B45C-BE2B-4B99-9F02-772856806CE0}"/>
    <dgm:cxn modelId="{9AF9BC85-93C0-4A09-9D8E-C3D96BB9C39D}" srcId="{14A53147-2E78-413F-ABCB-84617003490C}" destId="{29AE3438-ACA1-4DC6-86B6-7648CD59DB54}" srcOrd="5" destOrd="0" parTransId="{43451405-56D5-4176-A303-70DE2E0A0088}" sibTransId="{377F4127-B8A6-42B9-A86E-59728CE46137}"/>
    <dgm:cxn modelId="{5DAD02EB-C473-48F7-9E90-CFDBF25A5A28}" type="presOf" srcId="{B4CC5DA5-777A-40B6-89CC-F0E7FD2E433C}" destId="{EB467378-4ACD-436D-AD01-5EC5550BF49A}" srcOrd="1" destOrd="1" presId="urn:microsoft.com/office/officeart/2005/8/layout/vList4"/>
    <dgm:cxn modelId="{EE65F8C1-D03F-4B2B-A322-7FF71681608E}" srcId="{1C57746C-29D4-4BC6-82D3-7D7C6F899E42}" destId="{E4BD1D0E-DFB5-41B5-AAF8-6D872BC9A8A4}" srcOrd="0" destOrd="0" parTransId="{B6A25057-B8A4-4385-BCEC-9660098CA5E8}" sibTransId="{B4C730D8-2842-48BB-ACF8-176E8CAAC5CF}"/>
    <dgm:cxn modelId="{F6089BC7-D361-416D-B9B7-821A0C5B7BF2}" type="presOf" srcId="{737435AA-C87F-448E-9F22-A5483120CCAD}" destId="{E81D0DEE-3062-4B20-BD2E-F1FEE7485E4D}" srcOrd="0" destOrd="1" presId="urn:microsoft.com/office/officeart/2005/8/layout/vList4"/>
    <dgm:cxn modelId="{1AB866C1-F38C-4D5D-B264-76E8943A4726}" srcId="{5222041C-3767-43CD-983D-DDF998DB1B22}" destId="{B4CC5DA5-777A-40B6-89CC-F0E7FD2E433C}" srcOrd="0" destOrd="0" parTransId="{BD5CF913-3DE1-47AD-9B64-07D44D51BA1C}" sibTransId="{F4D026C5-95C0-424A-ACF1-3F0D05F78820}"/>
    <dgm:cxn modelId="{945F4949-BEF0-4282-8641-84B2C442778A}" type="presOf" srcId="{5222041C-3767-43CD-983D-DDF998DB1B22}" destId="{EB467378-4ACD-436D-AD01-5EC5550BF49A}" srcOrd="1" destOrd="0" presId="urn:microsoft.com/office/officeart/2005/8/layout/vList4"/>
    <dgm:cxn modelId="{DCADB1C2-9586-4373-BD6B-011428799AD6}" srcId="{2F56EED7-FD24-4506-8033-17300C4792B6}" destId="{737435AA-C87F-448E-9F22-A5483120CCAD}" srcOrd="0" destOrd="0" parTransId="{DBDBE518-5164-4427-AA7D-A5253B8A8A13}" sibTransId="{F33E424A-3C78-426E-9EBB-381C495A7C61}"/>
    <dgm:cxn modelId="{FC4EC825-6B92-46EE-8D46-6A975DB72722}" type="presOf" srcId="{1C57746C-29D4-4BC6-82D3-7D7C6F899E42}" destId="{E3F7CB11-D267-44F5-B18A-7716BD1762BD}" srcOrd="0" destOrd="0" presId="urn:microsoft.com/office/officeart/2005/8/layout/vList4"/>
    <dgm:cxn modelId="{8BDEF313-6674-4DF7-9058-62713DD864A1}" type="presOf" srcId="{2F56EED7-FD24-4506-8033-17300C4792B6}" destId="{E81D0DEE-3062-4B20-BD2E-F1FEE7485E4D}" srcOrd="0" destOrd="0" presId="urn:microsoft.com/office/officeart/2005/8/layout/vList4"/>
    <dgm:cxn modelId="{DEC7FDD3-20FD-4EEF-B988-637416DCCAA6}" type="presOf" srcId="{2F65FA40-AD22-4B7C-8B3C-F034B2444483}" destId="{8FB06346-E8F0-41FD-BC75-3BAD8E2AB205}" srcOrd="1" destOrd="2" presId="urn:microsoft.com/office/officeart/2005/8/layout/vList4"/>
    <dgm:cxn modelId="{D5C1B79C-B3A2-4440-B893-550232119DFD}" type="presOf" srcId="{663E6223-40EE-4A6D-A77E-3C155D9CAC83}" destId="{BE0A90CB-14AD-4D9F-A259-81AD93CE2FAF}" srcOrd="1" destOrd="2" presId="urn:microsoft.com/office/officeart/2005/8/layout/vList4"/>
    <dgm:cxn modelId="{01B2719F-A109-49D7-BF27-B6D662CCFEB6}" srcId="{862674CC-74E9-4000-8E5B-286C767ACA5A}" destId="{54358537-8197-4000-A25C-A5347929EECD}" srcOrd="0" destOrd="0" parTransId="{BAEFF93F-C2B1-49C6-A6A6-06335FAEF403}" sibTransId="{7CFC9054-7364-4473-8C44-070992B327BD}"/>
    <dgm:cxn modelId="{34DBA0E3-B38B-4DFE-BF42-850B1A0B6047}" type="presOf" srcId="{1C57746C-29D4-4BC6-82D3-7D7C6F899E42}" destId="{111ADEF4-8AFC-4481-8E47-35630EE94823}" srcOrd="1" destOrd="0" presId="urn:microsoft.com/office/officeart/2005/8/layout/vList4"/>
    <dgm:cxn modelId="{C215D8F6-C28D-46D7-B274-09B7A929099B}" type="presOf" srcId="{862674CC-74E9-4000-8E5B-286C767ACA5A}" destId="{EC704E76-E24C-4964-9D17-3628D3B28B4C}" srcOrd="0" destOrd="0" presId="urn:microsoft.com/office/officeart/2005/8/layout/vList4"/>
    <dgm:cxn modelId="{8616C3AA-3BC8-48C4-91FC-BFF3B7A420F0}" type="presOf" srcId="{50F6C272-DC3A-4E0C-9A28-FB020610FD3D}" destId="{2120EF09-EC8A-4EFF-AFF9-850CF3AB35FD}" srcOrd="0" destOrd="3" presId="urn:microsoft.com/office/officeart/2005/8/layout/vList4"/>
    <dgm:cxn modelId="{F182193B-93B0-496C-BD60-2425D13EFCBC}" type="presOf" srcId="{4694F846-3264-4AD6-9FE5-E044860DAA71}" destId="{BE0A90CB-14AD-4D9F-A259-81AD93CE2FAF}" srcOrd="1" destOrd="3" presId="urn:microsoft.com/office/officeart/2005/8/layout/vList4"/>
    <dgm:cxn modelId="{AB7FDC71-1183-4E5A-80CF-EB964AC4CE3C}" srcId="{29AE3438-ACA1-4DC6-86B6-7648CD59DB54}" destId="{CE7A4CE4-0798-41F9-B0F2-4974B4DD2620}" srcOrd="2" destOrd="0" parTransId="{444C6292-FB78-4ADD-838E-3114E0E8F1AC}" sibTransId="{C00267DB-85E6-40CB-BAF6-D55930414C00}"/>
    <dgm:cxn modelId="{69E26824-A40C-4E1B-859D-4E78926DB065}" type="presOf" srcId="{862674CC-74E9-4000-8E5B-286C767ACA5A}" destId="{BE0A90CB-14AD-4D9F-A259-81AD93CE2FAF}" srcOrd="1" destOrd="0" presId="urn:microsoft.com/office/officeart/2005/8/layout/vList4"/>
    <dgm:cxn modelId="{2F5A28D7-029C-4B77-80B0-96CF2C794DBB}" type="presOf" srcId="{B4CC5DA5-777A-40B6-89CC-F0E7FD2E433C}" destId="{4CA0874B-9C8D-4908-8933-E5A472586DE8}" srcOrd="0" destOrd="1" presId="urn:microsoft.com/office/officeart/2005/8/layout/vList4"/>
    <dgm:cxn modelId="{8F0954C6-553B-41CB-B7C6-35F5CB51FDED}" type="presOf" srcId="{2F56EED7-FD24-4506-8033-17300C4792B6}" destId="{AC128610-F3B2-4292-B418-61916BB86284}" srcOrd="1" destOrd="0" presId="urn:microsoft.com/office/officeart/2005/8/layout/vList4"/>
    <dgm:cxn modelId="{D8D5703D-EB2B-4559-BFCB-7FC72D17ACEF}" type="presOf" srcId="{54358537-8197-4000-A25C-A5347929EECD}" destId="{EC704E76-E24C-4964-9D17-3628D3B28B4C}" srcOrd="0" destOrd="1" presId="urn:microsoft.com/office/officeart/2005/8/layout/vList4"/>
    <dgm:cxn modelId="{4BD6739F-3DB7-4084-8AD8-F8D5AC6C2C2B}" type="presOf" srcId="{737435AA-C87F-448E-9F22-A5483120CCAD}" destId="{AC128610-F3B2-4292-B418-61916BB86284}" srcOrd="1" destOrd="1" presId="urn:microsoft.com/office/officeart/2005/8/layout/vList4"/>
    <dgm:cxn modelId="{78E44424-DB67-4ED0-B361-F4ACB1CFD6E7}" type="presOf" srcId="{14A53147-2E78-413F-ABCB-84617003490C}" destId="{2919DFCF-3C9C-4C7B-9AB9-93F0555F8FD6}" srcOrd="0" destOrd="0" presId="urn:microsoft.com/office/officeart/2005/8/layout/vList4"/>
    <dgm:cxn modelId="{D9A49A4F-69AB-4D04-BE61-7E083DC3C810}" type="presParOf" srcId="{2919DFCF-3C9C-4C7B-9AB9-93F0555F8FD6}" destId="{F2FF01F7-1D42-45BE-BA70-2F8D6FC71E4C}" srcOrd="0" destOrd="0" presId="urn:microsoft.com/office/officeart/2005/8/layout/vList4"/>
    <dgm:cxn modelId="{DC0137A9-EDB2-4D1C-BE5F-937DC215F36C}" type="presParOf" srcId="{F2FF01F7-1D42-45BE-BA70-2F8D6FC71E4C}" destId="{E3F7CB11-D267-44F5-B18A-7716BD1762BD}" srcOrd="0" destOrd="0" presId="urn:microsoft.com/office/officeart/2005/8/layout/vList4"/>
    <dgm:cxn modelId="{517A6BF0-D7F1-47FF-B949-2767BA82FEFB}" type="presParOf" srcId="{F2FF01F7-1D42-45BE-BA70-2F8D6FC71E4C}" destId="{06AED7E4-9499-4F30-8D1B-15D14CEE02AA}" srcOrd="1" destOrd="0" presId="urn:microsoft.com/office/officeart/2005/8/layout/vList4"/>
    <dgm:cxn modelId="{69601D62-BA6A-4CE0-8E6E-3EFD039795D4}" type="presParOf" srcId="{F2FF01F7-1D42-45BE-BA70-2F8D6FC71E4C}" destId="{111ADEF4-8AFC-4481-8E47-35630EE94823}" srcOrd="2" destOrd="0" presId="urn:microsoft.com/office/officeart/2005/8/layout/vList4"/>
    <dgm:cxn modelId="{A3C6E784-6065-47E6-87F8-804098E06873}" type="presParOf" srcId="{2919DFCF-3C9C-4C7B-9AB9-93F0555F8FD6}" destId="{85940FB7-2E20-4322-9A15-D6F1AE48D9A3}" srcOrd="1" destOrd="0" presId="urn:microsoft.com/office/officeart/2005/8/layout/vList4"/>
    <dgm:cxn modelId="{D3922ECC-7EF8-47A8-9196-6D49189A440F}" type="presParOf" srcId="{2919DFCF-3C9C-4C7B-9AB9-93F0555F8FD6}" destId="{079D5451-68A6-4C1B-8710-1C10581BBF71}" srcOrd="2" destOrd="0" presId="urn:microsoft.com/office/officeart/2005/8/layout/vList4"/>
    <dgm:cxn modelId="{AE5B224C-F339-423E-95F3-21646E0A1947}" type="presParOf" srcId="{079D5451-68A6-4C1B-8710-1C10581BBF71}" destId="{E81D0DEE-3062-4B20-BD2E-F1FEE7485E4D}" srcOrd="0" destOrd="0" presId="urn:microsoft.com/office/officeart/2005/8/layout/vList4"/>
    <dgm:cxn modelId="{1CAD4FEC-0517-485F-85BE-510203203808}" type="presParOf" srcId="{079D5451-68A6-4C1B-8710-1C10581BBF71}" destId="{7401EE07-DF31-4C21-808A-C79AF858C6CF}" srcOrd="1" destOrd="0" presId="urn:microsoft.com/office/officeart/2005/8/layout/vList4"/>
    <dgm:cxn modelId="{330013F7-A06A-46CB-928D-2591EF7D1150}" type="presParOf" srcId="{079D5451-68A6-4C1B-8710-1C10581BBF71}" destId="{AC128610-F3B2-4292-B418-61916BB86284}" srcOrd="2" destOrd="0" presId="urn:microsoft.com/office/officeart/2005/8/layout/vList4"/>
    <dgm:cxn modelId="{601D5751-FDF5-474A-AF4A-731E4DA687FA}" type="presParOf" srcId="{2919DFCF-3C9C-4C7B-9AB9-93F0555F8FD6}" destId="{FC9061D2-7323-4741-95B6-609225010DBA}" srcOrd="3" destOrd="0" presId="urn:microsoft.com/office/officeart/2005/8/layout/vList4"/>
    <dgm:cxn modelId="{1AE5454A-A442-47A1-B0C7-E987320997EA}" type="presParOf" srcId="{2919DFCF-3C9C-4C7B-9AB9-93F0555F8FD6}" destId="{DAD7D9EC-1714-43F3-8873-1E6CA95915BD}" srcOrd="4" destOrd="0" presId="urn:microsoft.com/office/officeart/2005/8/layout/vList4"/>
    <dgm:cxn modelId="{F3C2CFFD-680F-4F3D-9398-443DD5260DEF}" type="presParOf" srcId="{DAD7D9EC-1714-43F3-8873-1E6CA95915BD}" destId="{4CA0874B-9C8D-4908-8933-E5A472586DE8}" srcOrd="0" destOrd="0" presId="urn:microsoft.com/office/officeart/2005/8/layout/vList4"/>
    <dgm:cxn modelId="{2AEF8949-1647-4345-BD0D-A2A664AB96A3}" type="presParOf" srcId="{DAD7D9EC-1714-43F3-8873-1E6CA95915BD}" destId="{72D32E22-1BA0-46A0-9B06-A30F55A53CC8}" srcOrd="1" destOrd="0" presId="urn:microsoft.com/office/officeart/2005/8/layout/vList4"/>
    <dgm:cxn modelId="{88F512E9-571F-420B-AF17-50CDB24986BA}" type="presParOf" srcId="{DAD7D9EC-1714-43F3-8873-1E6CA95915BD}" destId="{EB467378-4ACD-436D-AD01-5EC5550BF49A}" srcOrd="2" destOrd="0" presId="urn:microsoft.com/office/officeart/2005/8/layout/vList4"/>
    <dgm:cxn modelId="{5575D873-D47D-49FA-B3ED-E7A71E7EDE6D}" type="presParOf" srcId="{2919DFCF-3C9C-4C7B-9AB9-93F0555F8FD6}" destId="{C01CBBD2-8D6C-475F-A23C-2BABC21E219D}" srcOrd="5" destOrd="0" presId="urn:microsoft.com/office/officeart/2005/8/layout/vList4"/>
    <dgm:cxn modelId="{5903073E-0ECD-4200-A516-88CA66BD0258}" type="presParOf" srcId="{2919DFCF-3C9C-4C7B-9AB9-93F0555F8FD6}" destId="{82E5DB79-2A39-46AA-A205-AAADA9D44C0D}" srcOrd="6" destOrd="0" presId="urn:microsoft.com/office/officeart/2005/8/layout/vList4"/>
    <dgm:cxn modelId="{E431D605-F7E3-46BA-8E24-18E7B5E829EC}" type="presParOf" srcId="{82E5DB79-2A39-46AA-A205-AAADA9D44C0D}" destId="{EC704E76-E24C-4964-9D17-3628D3B28B4C}" srcOrd="0" destOrd="0" presId="urn:microsoft.com/office/officeart/2005/8/layout/vList4"/>
    <dgm:cxn modelId="{E4A503E5-6C61-4C7E-9D28-C443E521E485}" type="presParOf" srcId="{82E5DB79-2A39-46AA-A205-AAADA9D44C0D}" destId="{63BE2A42-5A7C-4119-A279-0A5625AED222}" srcOrd="1" destOrd="0" presId="urn:microsoft.com/office/officeart/2005/8/layout/vList4"/>
    <dgm:cxn modelId="{A8CF2028-77B8-4196-8E94-4EB65155621F}" type="presParOf" srcId="{82E5DB79-2A39-46AA-A205-AAADA9D44C0D}" destId="{BE0A90CB-14AD-4D9F-A259-81AD93CE2FAF}" srcOrd="2" destOrd="0" presId="urn:microsoft.com/office/officeart/2005/8/layout/vList4"/>
    <dgm:cxn modelId="{7251D0AD-0605-42C9-A12E-ADF1BE8168E9}" type="presParOf" srcId="{2919DFCF-3C9C-4C7B-9AB9-93F0555F8FD6}" destId="{E2FB4775-5263-4C80-990A-89B64F0A104D}" srcOrd="7" destOrd="0" presId="urn:microsoft.com/office/officeart/2005/8/layout/vList4"/>
    <dgm:cxn modelId="{B11BF169-A097-458C-8CAE-A2C157CE1755}" type="presParOf" srcId="{2919DFCF-3C9C-4C7B-9AB9-93F0555F8FD6}" destId="{CA6425B0-6676-4C2E-A434-71AF0A38D53A}" srcOrd="8" destOrd="0" presId="urn:microsoft.com/office/officeart/2005/8/layout/vList4"/>
    <dgm:cxn modelId="{5EEB6A33-7E18-42D5-AAE7-3A5D540C4323}" type="presParOf" srcId="{CA6425B0-6676-4C2E-A434-71AF0A38D53A}" destId="{2120EF09-EC8A-4EFF-AFF9-850CF3AB35FD}" srcOrd="0" destOrd="0" presId="urn:microsoft.com/office/officeart/2005/8/layout/vList4"/>
    <dgm:cxn modelId="{EF7D2BCF-EE64-4DAE-B6E1-4F1CD822876F}" type="presParOf" srcId="{CA6425B0-6676-4C2E-A434-71AF0A38D53A}" destId="{352D1A45-5DBA-45B8-A433-67B30372C892}" srcOrd="1" destOrd="0" presId="urn:microsoft.com/office/officeart/2005/8/layout/vList4"/>
    <dgm:cxn modelId="{4428B122-7470-47F2-ACC2-0DDB72C6159F}" type="presParOf" srcId="{CA6425B0-6676-4C2E-A434-71AF0A38D53A}" destId="{C4C47903-2E19-4A91-9335-F5089741530E}" srcOrd="2" destOrd="0" presId="urn:microsoft.com/office/officeart/2005/8/layout/vList4"/>
    <dgm:cxn modelId="{3CC3EA08-CD52-4D8B-9F31-96827C1CD94B}" type="presParOf" srcId="{2919DFCF-3C9C-4C7B-9AB9-93F0555F8FD6}" destId="{019152BB-7874-4CDC-968F-EF30E04C933E}" srcOrd="9" destOrd="0" presId="urn:microsoft.com/office/officeart/2005/8/layout/vList4"/>
    <dgm:cxn modelId="{73C9A6A8-099F-48D6-945D-B0F4E7CADDD5}" type="presParOf" srcId="{2919DFCF-3C9C-4C7B-9AB9-93F0555F8FD6}" destId="{688F8A39-AD55-49F3-BCB0-033D1E7BF9AB}" srcOrd="10" destOrd="0" presId="urn:microsoft.com/office/officeart/2005/8/layout/vList4"/>
    <dgm:cxn modelId="{EA3AA28F-F9A2-4CEF-B661-ABA9504356F8}" type="presParOf" srcId="{688F8A39-AD55-49F3-BCB0-033D1E7BF9AB}" destId="{E7E2D1CE-AE45-48C4-BE05-7880A2AE405F}" srcOrd="0" destOrd="0" presId="urn:microsoft.com/office/officeart/2005/8/layout/vList4"/>
    <dgm:cxn modelId="{3D0A4624-3537-4893-AEB1-5BF3002DE1D3}" type="presParOf" srcId="{688F8A39-AD55-49F3-BCB0-033D1E7BF9AB}" destId="{8D8B16AA-DB5B-4254-9C63-C355F606EF19}" srcOrd="1" destOrd="0" presId="urn:microsoft.com/office/officeart/2005/8/layout/vList4"/>
    <dgm:cxn modelId="{0758C3A7-C723-486D-9FE9-FABB627163CC}" type="presParOf" srcId="{688F8A39-AD55-49F3-BCB0-033D1E7BF9AB}" destId="{8FB06346-E8F0-41FD-BC75-3BAD8E2AB20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EAD663-BF01-4D6F-9CEF-159F96EE2826}">
      <dsp:nvSpPr>
        <dsp:cNvPr id="0" name=""/>
        <dsp:cNvSpPr/>
      </dsp:nvSpPr>
      <dsp:spPr>
        <a:xfrm>
          <a:off x="0" y="28592"/>
          <a:ext cx="8229600" cy="2154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800" kern="1200" dirty="0" smtClean="0"/>
            <a:t>Tekjur heimilanna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s-IS" sz="18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baseline="0" dirty="0" smtClean="0">
              <a:solidFill>
                <a:schemeClr val="bg1"/>
              </a:solidFill>
              <a:hlinkClick xmlns:r="http://schemas.openxmlformats.org/officeDocument/2006/relationships" r:id="rId1" action="ppaction://program"/>
            </a:rPr>
            <a:t>Ráðstöfunartekjur</a:t>
          </a:r>
          <a:endParaRPr lang="is-IS" sz="1100" kern="1200" baseline="0" dirty="0">
            <a:solidFill>
              <a:schemeClr val="bg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baseline="0" dirty="0" smtClean="0">
              <a:solidFill>
                <a:schemeClr val="bg1"/>
              </a:solidFill>
              <a:hlinkClick xmlns:r="http://schemas.openxmlformats.org/officeDocument/2006/relationships" r:id="rId2" action="ppaction://program"/>
            </a:rPr>
            <a:t>Lágtekjuhlutfall og tekjudreifing</a:t>
          </a:r>
          <a:endParaRPr lang="is-IS" sz="1100" kern="1200" baseline="0" dirty="0">
            <a:solidFill>
              <a:schemeClr val="bg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baseline="0" dirty="0" smtClean="0">
              <a:solidFill>
                <a:schemeClr val="bg1"/>
              </a:solidFill>
              <a:hlinkClick xmlns:r="http://schemas.openxmlformats.org/officeDocument/2006/relationships" r:id="rId3" action="ppaction://program"/>
            </a:rPr>
            <a:t>Ráðstöfunartekjur örorkulífeyrisþega</a:t>
          </a:r>
          <a:endParaRPr lang="is-IS" sz="1100" kern="1200" baseline="0" dirty="0">
            <a:solidFill>
              <a:schemeClr val="bg1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baseline="0" dirty="0" smtClean="0">
              <a:hlinkClick xmlns:r="http://schemas.openxmlformats.org/officeDocument/2006/relationships" r:id="rId4" action="ppaction://program"/>
            </a:rPr>
            <a:t>Ráðstöfunartekjur ellilífeyrisþega</a:t>
          </a:r>
          <a:endParaRPr lang="is-IS" sz="1100" kern="1200" baseline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baseline="0" dirty="0" smtClean="0">
              <a:hlinkClick xmlns:r="http://schemas.openxmlformats.org/officeDocument/2006/relationships" r:id="rId5" action="ppaction://program"/>
            </a:rPr>
            <a:t>Tekjur og heilsa</a:t>
          </a:r>
          <a:endParaRPr lang="is-IS" sz="1100" kern="1200" baseline="0" dirty="0"/>
        </a:p>
      </dsp:txBody>
      <dsp:txXfrm>
        <a:off x="1861389" y="28592"/>
        <a:ext cx="6368210" cy="2154694"/>
      </dsp:txXfrm>
    </dsp:sp>
    <dsp:sp modelId="{235DE80C-F7F3-4174-901A-DDB28E83A599}">
      <dsp:nvSpPr>
        <dsp:cNvPr id="0" name=""/>
        <dsp:cNvSpPr/>
      </dsp:nvSpPr>
      <dsp:spPr>
        <a:xfrm>
          <a:off x="215469" y="215469"/>
          <a:ext cx="1645920" cy="172375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029A68-8352-4B5C-BA19-6F8D24DA37BF}">
      <dsp:nvSpPr>
        <dsp:cNvPr id="0" name=""/>
        <dsp:cNvSpPr/>
      </dsp:nvSpPr>
      <dsp:spPr>
        <a:xfrm>
          <a:off x="0" y="2347259"/>
          <a:ext cx="8229600" cy="2154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s-IS" sz="1800" kern="1200" dirty="0" smtClean="0"/>
            <a:t>Fjárhagsstaða heimilanna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is-IS" sz="1800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7" action="ppaction://program"/>
            </a:rPr>
            <a:t>Skuldir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8" action="ppaction://program"/>
            </a:rPr>
            <a:t>Greiðslubyrði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9" action="ppaction://program"/>
            </a:rPr>
            <a:t>Greiðsluvandi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0" action="ppaction://program"/>
            </a:rPr>
            <a:t>Mat á eigin fjárhag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1" action="ppaction://program"/>
            </a:rPr>
            <a:t>Húsnæðisstaða og tekjur</a:t>
          </a:r>
          <a:endParaRPr lang="is-IS" sz="1100" kern="1200" dirty="0"/>
        </a:p>
      </dsp:txBody>
      <dsp:txXfrm>
        <a:off x="1861389" y="2347259"/>
        <a:ext cx="6368210" cy="2154694"/>
      </dsp:txXfrm>
    </dsp:sp>
    <dsp:sp modelId="{D7FF8846-8ABE-4DE5-A1F6-7628C556CC02}">
      <dsp:nvSpPr>
        <dsp:cNvPr id="0" name=""/>
        <dsp:cNvSpPr/>
      </dsp:nvSpPr>
      <dsp:spPr>
        <a:xfrm>
          <a:off x="215469" y="2585633"/>
          <a:ext cx="1645920" cy="172375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2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EAD663-BF01-4D6F-9CEF-159F96EE2826}">
      <dsp:nvSpPr>
        <dsp:cNvPr id="0" name=""/>
        <dsp:cNvSpPr/>
      </dsp:nvSpPr>
      <dsp:spPr>
        <a:xfrm>
          <a:off x="0" y="44670"/>
          <a:ext cx="8229600" cy="1401516"/>
        </a:xfrm>
        <a:prstGeom prst="roundRect">
          <a:avLst>
            <a:gd name="adj" fmla="val 10000"/>
          </a:avLst>
        </a:prstGeom>
        <a:solidFill>
          <a:schemeClr val="accent2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s-IS" sz="2000" kern="1200" dirty="0" smtClean="0">
              <a:latin typeface="Candara" pitchFamily="34" charset="0"/>
            </a:rPr>
            <a:t>Vinnumarkaður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" action="ppaction://program"/>
            </a:rPr>
            <a:t>Starfandi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2" action="ppaction://program"/>
            </a:rPr>
            <a:t>Atvinnuleysi og langtímaatvinnuleysi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3" action="ppaction://program"/>
            </a:rPr>
            <a:t>Atvinnuleysisbótaþegar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4" action="ppaction://program"/>
            </a:rPr>
            <a:t>Vinnumarkaðsúrræði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5" action="ppaction://program"/>
            </a:rPr>
            <a:t>Utan vinnumarkaðar</a:t>
          </a:r>
          <a:endParaRPr lang="is-IS" sz="1100" kern="1200" dirty="0"/>
        </a:p>
      </dsp:txBody>
      <dsp:txXfrm>
        <a:off x="1776715" y="44670"/>
        <a:ext cx="6452884" cy="1401516"/>
      </dsp:txXfrm>
    </dsp:sp>
    <dsp:sp modelId="{235DE80C-F7F3-4174-901A-DDB28E83A599}">
      <dsp:nvSpPr>
        <dsp:cNvPr id="0" name=""/>
        <dsp:cNvSpPr/>
      </dsp:nvSpPr>
      <dsp:spPr>
        <a:xfrm>
          <a:off x="6611" y="39458"/>
          <a:ext cx="1645920" cy="140152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029A68-8352-4B5C-BA19-6F8D24DA37BF}">
      <dsp:nvSpPr>
        <dsp:cNvPr id="0" name=""/>
        <dsp:cNvSpPr/>
      </dsp:nvSpPr>
      <dsp:spPr>
        <a:xfrm>
          <a:off x="0" y="1532319"/>
          <a:ext cx="8229600" cy="1187717"/>
        </a:xfrm>
        <a:prstGeom prst="roundRect">
          <a:avLst>
            <a:gd name="adj" fmla="val 10000"/>
          </a:avLst>
        </a:prstGeom>
        <a:solidFill>
          <a:schemeClr val="accent2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s-IS" sz="2000" kern="1200" dirty="0" smtClean="0">
              <a:latin typeface="Candara" pitchFamily="34" charset="0"/>
            </a:rPr>
            <a:t>Lífeyrisþegar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7" action="ppaction://program"/>
            </a:rPr>
            <a:t>Tekjur frá TR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8" action="ppaction://program"/>
            </a:rPr>
            <a:t>Tekjulind örorkulífeyrisþega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9" action="ppaction://program"/>
            </a:rPr>
            <a:t>Tekjulind ellilífeyrisþega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0" action="ppaction://program"/>
            </a:rPr>
            <a:t>Aldursdreifing lífeyrisþega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s-IS" sz="1100" kern="1200" dirty="0"/>
        </a:p>
      </dsp:txBody>
      <dsp:txXfrm>
        <a:off x="1776715" y="1532319"/>
        <a:ext cx="6452884" cy="1187717"/>
      </dsp:txXfrm>
    </dsp:sp>
    <dsp:sp modelId="{D7FF8846-8ABE-4DE5-A1F6-7628C556CC02}">
      <dsp:nvSpPr>
        <dsp:cNvPr id="0" name=""/>
        <dsp:cNvSpPr/>
      </dsp:nvSpPr>
      <dsp:spPr>
        <a:xfrm>
          <a:off x="6611" y="1592662"/>
          <a:ext cx="1594896" cy="107408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1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9F7D3F-1B33-442D-9673-7294668E40EC}">
      <dsp:nvSpPr>
        <dsp:cNvPr id="0" name=""/>
        <dsp:cNvSpPr/>
      </dsp:nvSpPr>
      <dsp:spPr>
        <a:xfrm>
          <a:off x="0" y="2850832"/>
          <a:ext cx="8229600" cy="1177305"/>
        </a:xfrm>
        <a:prstGeom prst="roundRect">
          <a:avLst>
            <a:gd name="adj" fmla="val 10000"/>
          </a:avLst>
        </a:prstGeom>
        <a:solidFill>
          <a:schemeClr val="accent2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s-IS" sz="2000" kern="1200" dirty="0" smtClean="0">
              <a:latin typeface="Candara" pitchFamily="34" charset="0"/>
            </a:rPr>
            <a:t>Félagsþjónusta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is-IS" sz="1000" kern="1200" dirty="0" smtClean="0">
            <a:latin typeface="Candara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latin typeface="Candara" pitchFamily="34" charset="0"/>
              <a:hlinkClick xmlns:r="http://schemas.openxmlformats.org/officeDocument/2006/relationships" r:id="rId12" action="ppaction://program"/>
            </a:rPr>
            <a:t>Heimili sem njóta fjárhagsaðstoðar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3" action="ppaction://program"/>
            </a:rPr>
            <a:t>Langtímafjárhagsaðstoð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/>
            <a:t> </a:t>
          </a:r>
          <a:r>
            <a:rPr lang="is-IS" sz="1100" kern="1200" dirty="0" smtClean="0">
              <a:hlinkClick xmlns:r="http://schemas.openxmlformats.org/officeDocument/2006/relationships" r:id="rId14" action="ppaction://program"/>
            </a:rPr>
            <a:t>Heimaþjónusta</a:t>
          </a:r>
          <a:endParaRPr lang="is-IS" sz="1100" kern="1200" dirty="0"/>
        </a:p>
      </dsp:txBody>
      <dsp:txXfrm>
        <a:off x="1776715" y="2850832"/>
        <a:ext cx="6452884" cy="1177305"/>
      </dsp:txXfrm>
    </dsp:sp>
    <dsp:sp modelId="{BDD2403B-E9A9-4926-9835-A66AC2EC0356}">
      <dsp:nvSpPr>
        <dsp:cNvPr id="0" name=""/>
        <dsp:cNvSpPr/>
      </dsp:nvSpPr>
      <dsp:spPr>
        <a:xfrm>
          <a:off x="6611" y="2916302"/>
          <a:ext cx="1645920" cy="104636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5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0E0B5D-D948-410A-96BF-E61C43ED3D54}">
      <dsp:nvSpPr>
        <dsp:cNvPr id="0" name=""/>
        <dsp:cNvSpPr/>
      </dsp:nvSpPr>
      <dsp:spPr>
        <a:xfrm>
          <a:off x="0" y="4122625"/>
          <a:ext cx="8229600" cy="1598167"/>
        </a:xfrm>
        <a:prstGeom prst="roundRect">
          <a:avLst>
            <a:gd name="adj" fmla="val 10000"/>
          </a:avLst>
        </a:prstGeom>
        <a:solidFill>
          <a:schemeClr val="accent2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s-IS" sz="2000" kern="1200" dirty="0" smtClean="0">
              <a:latin typeface="Candara" pitchFamily="34" charset="0"/>
            </a:rPr>
            <a:t>Menntun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6" action="ppaction://program"/>
            </a:rPr>
            <a:t>Leikskólar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7" action="ppaction://program"/>
            </a:rPr>
            <a:t>Frammistaða við lok grunnskóla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8" action="ppaction://program"/>
            </a:rPr>
            <a:t>Skólasókn á framhaldsskólastigi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/>
            <a:t>Brottfall á framhaldsskólastigi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9" action="ppaction://program"/>
            </a:rPr>
            <a:t>Brautskráningar á framhaldsskólastigi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20" action="ppaction://program"/>
            </a:rPr>
            <a:t>Skólasókn á háskólastigi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21" action="ppaction://program"/>
            </a:rPr>
            <a:t>Brautskráningar á háskólastigi</a:t>
          </a:r>
          <a:endParaRPr lang="is-IS" sz="1100" kern="1200" dirty="0"/>
        </a:p>
      </dsp:txBody>
      <dsp:txXfrm>
        <a:off x="1776715" y="4122625"/>
        <a:ext cx="6452884" cy="1598167"/>
      </dsp:txXfrm>
    </dsp:sp>
    <dsp:sp modelId="{3A28FEC0-A131-4EC3-A417-09A83C685798}">
      <dsp:nvSpPr>
        <dsp:cNvPr id="0" name=""/>
        <dsp:cNvSpPr/>
      </dsp:nvSpPr>
      <dsp:spPr>
        <a:xfrm>
          <a:off x="0" y="4176461"/>
          <a:ext cx="1568298" cy="156225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2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1D0DEE-3062-4B20-BD2E-F1FEE7485E4D}">
      <dsp:nvSpPr>
        <dsp:cNvPr id="0" name=""/>
        <dsp:cNvSpPr/>
      </dsp:nvSpPr>
      <dsp:spPr>
        <a:xfrm>
          <a:off x="0" y="0"/>
          <a:ext cx="8229600" cy="1131893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s-IS" sz="1600" kern="1200" dirty="0" smtClean="0"/>
            <a:t>Heilbrigðisþjónusta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is-IS" sz="1000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" action="ppaction://program"/>
            </a:rPr>
            <a:t>Útgjöld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2" action="ppaction://program"/>
            </a:rPr>
            <a:t>Heilsugæslulæknar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2" action="ppaction://program"/>
            </a:rPr>
            <a:t>Bráðamóttaka og geðsvið</a:t>
          </a:r>
          <a:endParaRPr lang="is-IS" sz="1100" kern="1200" dirty="0"/>
        </a:p>
      </dsp:txBody>
      <dsp:txXfrm>
        <a:off x="1759109" y="0"/>
        <a:ext cx="6470490" cy="1131893"/>
      </dsp:txXfrm>
    </dsp:sp>
    <dsp:sp modelId="{7401EE07-DF31-4C21-808A-C79AF858C6CF}">
      <dsp:nvSpPr>
        <dsp:cNvPr id="0" name=""/>
        <dsp:cNvSpPr/>
      </dsp:nvSpPr>
      <dsp:spPr>
        <a:xfrm>
          <a:off x="7" y="0"/>
          <a:ext cx="1491977" cy="111071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04E76-E24C-4964-9D17-3628D3B28B4C}">
      <dsp:nvSpPr>
        <dsp:cNvPr id="0" name=""/>
        <dsp:cNvSpPr/>
      </dsp:nvSpPr>
      <dsp:spPr>
        <a:xfrm>
          <a:off x="0" y="1245082"/>
          <a:ext cx="8229600" cy="922708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s-IS" sz="1600" kern="1200" dirty="0" smtClean="0"/>
            <a:t>Lyfjanotkun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is-IS" sz="1000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4" action="ppaction://program"/>
            </a:rPr>
            <a:t>Hjarta- og æðasjúkdómalyf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5" action="ppaction://program"/>
            </a:rPr>
            <a:t>Tauga- og geðlyf</a:t>
          </a:r>
          <a:endParaRPr lang="is-IS" sz="1100" kern="1200" dirty="0"/>
        </a:p>
      </dsp:txBody>
      <dsp:txXfrm>
        <a:off x="1759109" y="1245082"/>
        <a:ext cx="6470490" cy="922708"/>
      </dsp:txXfrm>
    </dsp:sp>
    <dsp:sp modelId="{63BE2A42-5A7C-4119-A279-0A5625AED222}">
      <dsp:nvSpPr>
        <dsp:cNvPr id="0" name=""/>
        <dsp:cNvSpPr/>
      </dsp:nvSpPr>
      <dsp:spPr>
        <a:xfrm>
          <a:off x="7" y="1296143"/>
          <a:ext cx="1532335" cy="88000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0EF09-EC8A-4EFF-AFF9-850CF3AB35FD}">
      <dsp:nvSpPr>
        <dsp:cNvPr id="0" name=""/>
        <dsp:cNvSpPr/>
      </dsp:nvSpPr>
      <dsp:spPr>
        <a:xfrm>
          <a:off x="0" y="2280980"/>
          <a:ext cx="8229600" cy="888864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400" kern="1200" baseline="0" dirty="0" smtClean="0"/>
            <a:t>Heilsa SILC lífskjarakönnun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7" action="ppaction://program"/>
            </a:rPr>
            <a:t>Mat á eigin heilsu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8" action="ppaction://program"/>
            </a:rPr>
            <a:t>Færni í daglegu líf 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9" action="ppaction://program"/>
            </a:rPr>
            <a:t>Langvarandi veikindi</a:t>
          </a:r>
          <a:endParaRPr lang="is-IS" sz="1100" kern="1200" dirty="0"/>
        </a:p>
      </dsp:txBody>
      <dsp:txXfrm>
        <a:off x="1759109" y="2280980"/>
        <a:ext cx="6470490" cy="888864"/>
      </dsp:txXfrm>
    </dsp:sp>
    <dsp:sp modelId="{352D1A45-5DBA-45B8-A433-67B30372C892}">
      <dsp:nvSpPr>
        <dsp:cNvPr id="0" name=""/>
        <dsp:cNvSpPr/>
      </dsp:nvSpPr>
      <dsp:spPr>
        <a:xfrm>
          <a:off x="0" y="2304257"/>
          <a:ext cx="1472341" cy="82568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0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E0C371-A74B-4061-A3E8-EB1D36FE2136}">
      <dsp:nvSpPr>
        <dsp:cNvPr id="0" name=""/>
        <dsp:cNvSpPr/>
      </dsp:nvSpPr>
      <dsp:spPr>
        <a:xfrm>
          <a:off x="0" y="3284313"/>
          <a:ext cx="8229600" cy="1365855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/>
            <a:t>Heilsa barna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1" action="ppaction://program"/>
            </a:rPr>
            <a:t>Burðarmálsdauði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2" action="ppaction://program"/>
            </a:rPr>
            <a:t>Börn undir 2.500 gr.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2" action="ppaction://program"/>
            </a:rPr>
            <a:t>Börn sem fá ADHD lyf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2" action="ppaction://program"/>
            </a:rPr>
            <a:t> Umönnunargreiðsla vegna geðræns vanda</a:t>
          </a:r>
          <a:endParaRPr lang="is-IS" sz="1100" kern="1200" dirty="0"/>
        </a:p>
      </dsp:txBody>
      <dsp:txXfrm>
        <a:off x="1759109" y="3284313"/>
        <a:ext cx="6470490" cy="1365855"/>
      </dsp:txXfrm>
    </dsp:sp>
    <dsp:sp modelId="{E0D527CB-EF20-41D9-9030-4D8C3D39911F}">
      <dsp:nvSpPr>
        <dsp:cNvPr id="0" name=""/>
        <dsp:cNvSpPr/>
      </dsp:nvSpPr>
      <dsp:spPr>
        <a:xfrm>
          <a:off x="0" y="3312365"/>
          <a:ext cx="1461511" cy="134506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3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E2D1CE-AE45-48C4-BE05-7880A2AE405F}">
      <dsp:nvSpPr>
        <dsp:cNvPr id="0" name=""/>
        <dsp:cNvSpPr/>
      </dsp:nvSpPr>
      <dsp:spPr>
        <a:xfrm>
          <a:off x="0" y="4762078"/>
          <a:ext cx="8229600" cy="922764"/>
        </a:xfrm>
        <a:prstGeom prst="roundRect">
          <a:avLst>
            <a:gd name="adj" fmla="val 10000"/>
          </a:avLst>
        </a:prstGeom>
        <a:solidFill>
          <a:schemeClr val="accent3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/>
            <a:t>Áhættuþættir og forvarnir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4" action="ppaction://program"/>
            </a:rPr>
            <a:t>Skimun fyrir krabbameini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/>
            <a:t>Ofþyngt og offita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/>
            <a:t>Fóstureyðingar</a:t>
          </a:r>
          <a:endParaRPr lang="is-IS" sz="1100" kern="1200" dirty="0"/>
        </a:p>
      </dsp:txBody>
      <dsp:txXfrm>
        <a:off x="1759109" y="4762078"/>
        <a:ext cx="6470490" cy="922764"/>
      </dsp:txXfrm>
    </dsp:sp>
    <dsp:sp modelId="{8D8B16AA-DB5B-4254-9C63-C355F606EF19}">
      <dsp:nvSpPr>
        <dsp:cNvPr id="0" name=""/>
        <dsp:cNvSpPr/>
      </dsp:nvSpPr>
      <dsp:spPr>
        <a:xfrm>
          <a:off x="7" y="4752530"/>
          <a:ext cx="1522426" cy="90551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5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F7CB11-D267-44F5-B18A-7716BD1762BD}">
      <dsp:nvSpPr>
        <dsp:cNvPr id="0" name=""/>
        <dsp:cNvSpPr/>
      </dsp:nvSpPr>
      <dsp:spPr>
        <a:xfrm>
          <a:off x="0" y="0"/>
          <a:ext cx="8229600" cy="700812"/>
        </a:xfrm>
        <a:prstGeom prst="roundRect">
          <a:avLst>
            <a:gd name="adj" fmla="val 10000"/>
          </a:avLst>
        </a:prstGeom>
        <a:solidFill>
          <a:schemeClr val="accent6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/>
            <a:t>Ánægja og væntingar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/>
            <a:t> </a:t>
          </a:r>
          <a:r>
            <a:rPr lang="is-IS" sz="1100" kern="1200" dirty="0" smtClean="0">
              <a:hlinkClick xmlns:r="http://schemas.openxmlformats.org/officeDocument/2006/relationships" r:id="rId1" action="ppaction://program"/>
            </a:rPr>
            <a:t>Ánægja í lífinu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" action="ppaction://program"/>
            </a:rPr>
            <a:t>Væntingar til efnahagslífsins, atvinnulífsins, eigin atvinnustöðu og eigin fjárhagsstöðu</a:t>
          </a:r>
          <a:endParaRPr lang="is-IS" sz="1100" kern="1200" dirty="0"/>
        </a:p>
      </dsp:txBody>
      <dsp:txXfrm>
        <a:off x="1716001" y="0"/>
        <a:ext cx="6513598" cy="700812"/>
      </dsp:txXfrm>
    </dsp:sp>
    <dsp:sp modelId="{06AED7E4-9499-4F30-8D1B-15D14CEE02AA}">
      <dsp:nvSpPr>
        <dsp:cNvPr id="0" name=""/>
        <dsp:cNvSpPr/>
      </dsp:nvSpPr>
      <dsp:spPr>
        <a:xfrm>
          <a:off x="0" y="0"/>
          <a:ext cx="1376894" cy="68616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1D0DEE-3062-4B20-BD2E-F1FEE7485E4D}">
      <dsp:nvSpPr>
        <dsp:cNvPr id="0" name=""/>
        <dsp:cNvSpPr/>
      </dsp:nvSpPr>
      <dsp:spPr>
        <a:xfrm>
          <a:off x="0" y="776790"/>
          <a:ext cx="8229600" cy="773003"/>
        </a:xfrm>
        <a:prstGeom prst="roundRect">
          <a:avLst>
            <a:gd name="adj" fmla="val 10000"/>
          </a:avLst>
        </a:prstGeom>
        <a:solidFill>
          <a:schemeClr val="accent6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/>
            <a:t>Traust til stofnana og stjórnmála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/>
            <a:t> </a:t>
          </a:r>
          <a:r>
            <a:rPr lang="is-IS" sz="1100" kern="1200" dirty="0" smtClean="0">
              <a:hlinkClick xmlns:r="http://schemas.openxmlformats.org/officeDocument/2006/relationships" r:id="rId3" action="ppaction://program"/>
            </a:rPr>
            <a:t>Traust til Alþingis, ríkisstjórnar, sveitarstjórnar og stjórnmálaflokka</a:t>
          </a:r>
          <a:endParaRPr lang="is-IS" sz="1100" kern="1200" dirty="0"/>
        </a:p>
      </dsp:txBody>
      <dsp:txXfrm>
        <a:off x="1716001" y="776790"/>
        <a:ext cx="6513598" cy="773003"/>
      </dsp:txXfrm>
    </dsp:sp>
    <dsp:sp modelId="{7401EE07-DF31-4C21-808A-C79AF858C6CF}">
      <dsp:nvSpPr>
        <dsp:cNvPr id="0" name=""/>
        <dsp:cNvSpPr/>
      </dsp:nvSpPr>
      <dsp:spPr>
        <a:xfrm>
          <a:off x="0" y="795360"/>
          <a:ext cx="1376894" cy="84991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0874B-9C8D-4908-8933-E5A472586DE8}">
      <dsp:nvSpPr>
        <dsp:cNvPr id="0" name=""/>
        <dsp:cNvSpPr/>
      </dsp:nvSpPr>
      <dsp:spPr>
        <a:xfrm>
          <a:off x="0" y="1624205"/>
          <a:ext cx="8229600" cy="550894"/>
        </a:xfrm>
        <a:prstGeom prst="roundRect">
          <a:avLst>
            <a:gd name="adj" fmla="val 10000"/>
          </a:avLst>
        </a:prstGeom>
        <a:solidFill>
          <a:schemeClr val="accent6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/>
            <a:t>Barnaverndarmál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5" action="ppaction://program"/>
            </a:rPr>
            <a:t>Tilkynningar vegna vanrækslu og ofbeldis  </a:t>
          </a:r>
          <a:endParaRPr lang="is-IS" sz="1100" kern="1200" dirty="0"/>
        </a:p>
      </dsp:txBody>
      <dsp:txXfrm>
        <a:off x="1716001" y="1624205"/>
        <a:ext cx="6513598" cy="550894"/>
      </dsp:txXfrm>
    </dsp:sp>
    <dsp:sp modelId="{72D32E22-1BA0-46A0-9B06-A30F55A53CC8}">
      <dsp:nvSpPr>
        <dsp:cNvPr id="0" name=""/>
        <dsp:cNvSpPr/>
      </dsp:nvSpPr>
      <dsp:spPr>
        <a:xfrm>
          <a:off x="0" y="1624202"/>
          <a:ext cx="1349111" cy="6707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04E76-E24C-4964-9D17-3628D3B28B4C}">
      <dsp:nvSpPr>
        <dsp:cNvPr id="0" name=""/>
        <dsp:cNvSpPr/>
      </dsp:nvSpPr>
      <dsp:spPr>
        <a:xfrm>
          <a:off x="0" y="2310853"/>
          <a:ext cx="8229600" cy="1156999"/>
        </a:xfrm>
        <a:prstGeom prst="roundRect">
          <a:avLst>
            <a:gd name="adj" fmla="val 10000"/>
          </a:avLst>
        </a:prstGeom>
        <a:solidFill>
          <a:schemeClr val="accent6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/>
            <a:t>Þátttaka og líðan barna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7" action="ppaction://program"/>
            </a:rPr>
            <a:t>Íþrótta- og tónlistaiðkun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8" action="ppaction://program"/>
            </a:rPr>
            <a:t>Samvera við fjölskylduna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9" action="ppaction://program"/>
            </a:rPr>
            <a:t>Skynjun á fjárhagsstöðu foreldra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0" action="ppaction://program"/>
            </a:rPr>
            <a:t>Líðan barna</a:t>
          </a:r>
          <a:endParaRPr lang="is-IS" sz="1100" kern="1200" dirty="0"/>
        </a:p>
      </dsp:txBody>
      <dsp:txXfrm>
        <a:off x="1716001" y="2310853"/>
        <a:ext cx="6513598" cy="1156999"/>
      </dsp:txXfrm>
    </dsp:sp>
    <dsp:sp modelId="{63BE2A42-5A7C-4119-A279-0A5625AED222}">
      <dsp:nvSpPr>
        <dsp:cNvPr id="0" name=""/>
        <dsp:cNvSpPr/>
      </dsp:nvSpPr>
      <dsp:spPr>
        <a:xfrm>
          <a:off x="0" y="2306457"/>
          <a:ext cx="1387214" cy="121521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1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0EF09-EC8A-4EFF-AFF9-850CF3AB35FD}">
      <dsp:nvSpPr>
        <dsp:cNvPr id="0" name=""/>
        <dsp:cNvSpPr/>
      </dsp:nvSpPr>
      <dsp:spPr>
        <a:xfrm>
          <a:off x="0" y="3675121"/>
          <a:ext cx="8229600" cy="998790"/>
        </a:xfrm>
        <a:prstGeom prst="roundRect">
          <a:avLst>
            <a:gd name="adj" fmla="val 10000"/>
          </a:avLst>
        </a:prstGeom>
        <a:solidFill>
          <a:schemeClr val="accent6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/>
            <a:t>Áhættuhegðun barna</a:t>
          </a:r>
          <a:endParaRPr lang="is-IS" sz="1100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2" action="ppaction://program"/>
            </a:rPr>
            <a:t>Reykingar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/>
            <a:t> </a:t>
          </a:r>
          <a:r>
            <a:rPr lang="is-IS" sz="1100" kern="1200" dirty="0" smtClean="0">
              <a:hlinkClick xmlns:r="http://schemas.openxmlformats.org/officeDocument/2006/relationships" r:id="rId13" action="ppaction://program"/>
            </a:rPr>
            <a:t>Neysla vímuefna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3" action="ppaction://program"/>
            </a:rPr>
            <a:t>Skráð mál vegna áættuhegðunar </a:t>
          </a:r>
          <a:endParaRPr lang="is-IS" sz="1100" kern="1200" dirty="0"/>
        </a:p>
      </dsp:txBody>
      <dsp:txXfrm>
        <a:off x="1716001" y="3675121"/>
        <a:ext cx="6513598" cy="998790"/>
      </dsp:txXfrm>
    </dsp:sp>
    <dsp:sp modelId="{352D1A45-5DBA-45B8-A433-67B30372C892}">
      <dsp:nvSpPr>
        <dsp:cNvPr id="0" name=""/>
        <dsp:cNvSpPr/>
      </dsp:nvSpPr>
      <dsp:spPr>
        <a:xfrm>
          <a:off x="0" y="3678732"/>
          <a:ext cx="1422815" cy="104532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4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E2D1CE-AE45-48C4-BE05-7880A2AE405F}">
      <dsp:nvSpPr>
        <dsp:cNvPr id="0" name=""/>
        <dsp:cNvSpPr/>
      </dsp:nvSpPr>
      <dsp:spPr>
        <a:xfrm>
          <a:off x="0" y="4843496"/>
          <a:ext cx="8229600" cy="1105783"/>
        </a:xfrm>
        <a:prstGeom prst="roundRect">
          <a:avLst>
            <a:gd name="adj" fmla="val 10000"/>
          </a:avLst>
        </a:prstGeom>
        <a:solidFill>
          <a:schemeClr val="accent6"/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600" kern="1200" dirty="0" smtClean="0"/>
            <a:t>Afbrot og öryggi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5" action="ppaction://program"/>
            </a:rPr>
            <a:t>Útgjöld til lögreglumála, lögreglan og skráð afbrot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6" action="ppaction://program"/>
            </a:rPr>
            <a:t>Öryggi í eigin hverfi og miðborg Reykjavíkur</a:t>
          </a:r>
          <a:endParaRPr lang="is-I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s-IS" sz="1100" kern="1200" dirty="0" smtClean="0">
              <a:hlinkClick xmlns:r="http://schemas.openxmlformats.org/officeDocument/2006/relationships" r:id="rId17" action="ppaction://program"/>
            </a:rPr>
            <a:t>Þolendur afbrota</a:t>
          </a:r>
          <a:endParaRPr lang="is-IS" sz="1100" kern="1200" dirty="0"/>
        </a:p>
      </dsp:txBody>
      <dsp:txXfrm>
        <a:off x="1716001" y="4843496"/>
        <a:ext cx="6513598" cy="1105783"/>
      </dsp:txXfrm>
    </dsp:sp>
    <dsp:sp modelId="{8D8B16AA-DB5B-4254-9C63-C355F606EF19}">
      <dsp:nvSpPr>
        <dsp:cNvPr id="0" name=""/>
        <dsp:cNvSpPr/>
      </dsp:nvSpPr>
      <dsp:spPr>
        <a:xfrm>
          <a:off x="0" y="4832471"/>
          <a:ext cx="1422618" cy="111625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8"/>
          <a:stretch>
            <a:fillRect/>
          </a:stretch>
        </a:blip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6F865-0834-49AA-AA5C-366808A18CEB}" type="datetimeFigureOut">
              <a:rPr lang="is-IS" smtClean="0"/>
              <a:pPr/>
              <a:t>12.4.2011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8D82-D2F2-4CB8-8799-43F734D08AD1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8D82-D2F2-4CB8-8799-43F734D08AD1}" type="slidenum">
              <a:rPr lang="is-IS" smtClean="0"/>
              <a:pPr/>
              <a:t>5</a:t>
            </a:fld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1D14-FE26-4360-AAF9-5778C60EB338}" type="datetimeFigureOut">
              <a:rPr lang="is-IS" smtClean="0"/>
              <a:pPr/>
              <a:t>12.4.2011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03B0-B57D-4184-A518-F3F66627327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1D14-FE26-4360-AAF9-5778C60EB338}" type="datetimeFigureOut">
              <a:rPr lang="is-IS" smtClean="0"/>
              <a:pPr/>
              <a:t>12.4.2011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03B0-B57D-4184-A518-F3F66627327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1D14-FE26-4360-AAF9-5778C60EB338}" type="datetimeFigureOut">
              <a:rPr lang="is-IS" smtClean="0"/>
              <a:pPr/>
              <a:t>12.4.2011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03B0-B57D-4184-A518-F3F66627327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1D14-FE26-4360-AAF9-5778C60EB338}" type="datetimeFigureOut">
              <a:rPr lang="is-IS" smtClean="0"/>
              <a:pPr/>
              <a:t>12.4.2011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03B0-B57D-4184-A518-F3F66627327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1D14-FE26-4360-AAF9-5778C60EB338}" type="datetimeFigureOut">
              <a:rPr lang="is-IS" smtClean="0"/>
              <a:pPr/>
              <a:t>12.4.2011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03B0-B57D-4184-A518-F3F66627327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1D14-FE26-4360-AAF9-5778C60EB338}" type="datetimeFigureOut">
              <a:rPr lang="is-IS" smtClean="0"/>
              <a:pPr/>
              <a:t>12.4.2011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03B0-B57D-4184-A518-F3F66627327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1D14-FE26-4360-AAF9-5778C60EB338}" type="datetimeFigureOut">
              <a:rPr lang="is-IS" smtClean="0"/>
              <a:pPr/>
              <a:t>12.4.2011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03B0-B57D-4184-A518-F3F66627327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1D14-FE26-4360-AAF9-5778C60EB338}" type="datetimeFigureOut">
              <a:rPr lang="is-IS" smtClean="0"/>
              <a:pPr/>
              <a:t>12.4.2011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03B0-B57D-4184-A518-F3F66627327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1D14-FE26-4360-AAF9-5778C60EB338}" type="datetimeFigureOut">
              <a:rPr lang="is-IS" smtClean="0"/>
              <a:pPr/>
              <a:t>12.4.2011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03B0-B57D-4184-A518-F3F66627327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1D14-FE26-4360-AAF9-5778C60EB338}" type="datetimeFigureOut">
              <a:rPr lang="is-IS" smtClean="0"/>
              <a:pPr/>
              <a:t>12.4.2011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03B0-B57D-4184-A518-F3F66627327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C1D14-FE26-4360-AAF9-5778C60EB338}" type="datetimeFigureOut">
              <a:rPr lang="is-IS" smtClean="0"/>
              <a:pPr/>
              <a:t>12.4.2011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03B0-B57D-4184-A518-F3F666273274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C1D14-FE26-4360-AAF9-5778C60EB338}" type="datetimeFigureOut">
              <a:rPr lang="is-IS" smtClean="0"/>
              <a:pPr/>
              <a:t>12.4.2011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903B0-B57D-4184-A518-F3F666273274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velferdarraduneyti.is/velferdarvakti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8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3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7584" y="2564904"/>
            <a:ext cx="7772400" cy="147002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extrusionH="76200" contourW="12700" prstMaterial="metal">
            <a:bevelT w="88900" h="88900"/>
            <a:extrusionClr>
              <a:schemeClr val="accent4"/>
            </a:extrusionClr>
            <a:contourClr>
              <a:schemeClr val="accent4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is-IS" dirty="0" smtClean="0"/>
              <a:t>Drög að félagsvísum</a:t>
            </a:r>
            <a:endParaRPr lang="is-I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868144" y="6093296"/>
            <a:ext cx="2984376" cy="553616"/>
          </a:xfrm>
        </p:spPr>
        <p:txBody>
          <a:bodyPr>
            <a:normAutofit/>
          </a:bodyPr>
          <a:lstStyle/>
          <a:p>
            <a:pPr algn="r"/>
            <a:r>
              <a:rPr lang="is-IS" sz="1600" dirty="0" smtClean="0"/>
              <a:t>12. apríl 2011</a:t>
            </a:r>
            <a:endParaRPr lang="is-IS" sz="1600" dirty="0"/>
          </a:p>
        </p:txBody>
      </p:sp>
      <p:pic>
        <p:nvPicPr>
          <p:cNvPr id="8194" name="Picture 2" descr="Velferðarvakti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373216"/>
            <a:ext cx="1944216" cy="63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Félagsvísar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s-IS" dirty="0" smtClean="0">
                <a:latin typeface="Candara" pitchFamily="34" charset="0"/>
              </a:rPr>
              <a:t>Félagsvísar greina velferð, félagslegar aðstæður og heilsufar íbúa í landinu í ljósi þjóðfélagsaðstæðna og fyrirkomulags þjónustu og gera samanburð mögulegan milli ólíkra</a:t>
            </a:r>
          </a:p>
          <a:p>
            <a:r>
              <a:rPr lang="is-IS" dirty="0" smtClean="0">
                <a:latin typeface="Candara" pitchFamily="34" charset="0"/>
              </a:rPr>
              <a:t>tímabila. </a:t>
            </a:r>
            <a:br>
              <a:rPr lang="is-IS" dirty="0" smtClean="0">
                <a:latin typeface="Candara" pitchFamily="34" charset="0"/>
              </a:rPr>
            </a:br>
            <a:r>
              <a:rPr lang="is-IS" dirty="0" smtClean="0">
                <a:latin typeface="Candara" pitchFamily="34" charset="0"/>
              </a:rPr>
              <a:t> </a:t>
            </a:r>
            <a:br>
              <a:rPr lang="is-IS" dirty="0" smtClean="0">
                <a:latin typeface="Candara" pitchFamily="34" charset="0"/>
              </a:rPr>
            </a:br>
            <a:r>
              <a:rPr lang="is-IS" dirty="0" smtClean="0">
                <a:latin typeface="Candara" pitchFamily="34" charset="0"/>
              </a:rPr>
              <a:t>Félagsvísar eiga að styðja við stefnumótun stjórnvalda og þróun þjónustu til framtíðar með hliðsjón af upplýsingum sem þeir veita. </a:t>
            </a:r>
            <a:br>
              <a:rPr lang="is-IS" dirty="0" smtClean="0">
                <a:latin typeface="Candara" pitchFamily="34" charset="0"/>
              </a:rPr>
            </a:br>
            <a:r>
              <a:rPr lang="is-IS" dirty="0" smtClean="0">
                <a:latin typeface="Candara" pitchFamily="34" charset="0"/>
              </a:rPr>
              <a:t> </a:t>
            </a:r>
            <a:br>
              <a:rPr lang="is-IS" dirty="0" smtClean="0">
                <a:latin typeface="Candara" pitchFamily="34" charset="0"/>
              </a:rPr>
            </a:br>
            <a:r>
              <a:rPr lang="is-IS" dirty="0" smtClean="0">
                <a:latin typeface="Candara" pitchFamily="34" charset="0"/>
              </a:rPr>
              <a:t>Félagsvísar eiga að draga upp heildarmynd af ástandi þegar best lætur þar sem velferð, heilbrigði, vellíðan og þarfir íbúanna eru í brennidepli. </a:t>
            </a:r>
          </a:p>
          <a:p>
            <a:endParaRPr lang="is-IS" dirty="0" smtClean="0">
              <a:latin typeface="Candara" pitchFamily="34" charset="0"/>
            </a:endParaRPr>
          </a:p>
          <a:p>
            <a:r>
              <a:rPr lang="is-IS" dirty="0" smtClean="0">
                <a:latin typeface="Candara" pitchFamily="34" charset="0"/>
              </a:rPr>
              <a:t>Félagsvísar eru tæki sem eiga að greina hópa í vanda og þar sem samfélagslegar aðgerðir og þjónusta skila ekki tilætluðum árangri. </a:t>
            </a:r>
            <a:br>
              <a:rPr lang="is-IS" dirty="0" smtClean="0">
                <a:latin typeface="Candara" pitchFamily="34" charset="0"/>
              </a:rPr>
            </a:br>
            <a:endParaRPr lang="is-IS" dirty="0" smtClean="0"/>
          </a:p>
          <a:p>
            <a:pPr>
              <a:buNone/>
            </a:pP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012443" y="1487070"/>
            <a:ext cx="5230399" cy="4102170"/>
          </a:xfrm>
          <a:prstGeom prst="ellipse">
            <a:avLst/>
          </a:prstGeom>
          <a:solidFill>
            <a:schemeClr val="bg1">
              <a:lumMod val="75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 sz="1400">
              <a:latin typeface="Candara" pitchFamily="34" charset="0"/>
            </a:endParaRPr>
          </a:p>
        </p:txBody>
      </p:sp>
      <p:sp>
        <p:nvSpPr>
          <p:cNvPr id="14" name="Oval 13">
            <a:hlinkClick r:id="" action="ppaction://hlinkshowjump?jump=nextslide"/>
          </p:cNvPr>
          <p:cNvSpPr/>
          <p:nvPr/>
        </p:nvSpPr>
        <p:spPr>
          <a:xfrm>
            <a:off x="3491880" y="692696"/>
            <a:ext cx="2336987" cy="173971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latin typeface="Candara" pitchFamily="34" charset="0"/>
              </a:rPr>
              <a:t>Lýðfræði</a:t>
            </a:r>
            <a:endParaRPr lang="is-IS" sz="1400" dirty="0">
              <a:latin typeface="Candara" pitchFamily="34" charset="0"/>
            </a:endParaRPr>
          </a:p>
        </p:txBody>
      </p:sp>
      <p:sp>
        <p:nvSpPr>
          <p:cNvPr id="15" name="Oval 14">
            <a:hlinkClick r:id="rId2" action="ppaction://hlinksldjump"/>
          </p:cNvPr>
          <p:cNvSpPr/>
          <p:nvPr/>
        </p:nvSpPr>
        <p:spPr>
          <a:xfrm>
            <a:off x="1043608" y="2198863"/>
            <a:ext cx="2232248" cy="166218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latin typeface="Candara" pitchFamily="34" charset="0"/>
              </a:rPr>
              <a:t>Samheldni</a:t>
            </a:r>
            <a:endParaRPr lang="is-IS" sz="1400" dirty="0">
              <a:latin typeface="Candara" pitchFamily="34" charset="0"/>
            </a:endParaRPr>
          </a:p>
        </p:txBody>
      </p:sp>
      <p:sp>
        <p:nvSpPr>
          <p:cNvPr id="16" name="Oval 15">
            <a:hlinkClick r:id="rId3" action="ppaction://hlinksldjump"/>
          </p:cNvPr>
          <p:cNvSpPr/>
          <p:nvPr/>
        </p:nvSpPr>
        <p:spPr>
          <a:xfrm>
            <a:off x="2051720" y="4509120"/>
            <a:ext cx="2388919" cy="1662185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latin typeface="Candara" pitchFamily="34" charset="0"/>
              </a:rPr>
              <a:t>Heilbrigði</a:t>
            </a:r>
            <a:endParaRPr lang="is-IS" sz="1400" dirty="0">
              <a:latin typeface="Candara" pitchFamily="34" charset="0"/>
            </a:endParaRPr>
          </a:p>
        </p:txBody>
      </p:sp>
      <p:sp>
        <p:nvSpPr>
          <p:cNvPr id="17" name="Oval 16">
            <a:hlinkClick r:id="rId4" action="ppaction://hlinksldjump"/>
          </p:cNvPr>
          <p:cNvSpPr/>
          <p:nvPr/>
        </p:nvSpPr>
        <p:spPr>
          <a:xfrm>
            <a:off x="4788024" y="4581128"/>
            <a:ext cx="2388919" cy="1662185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latin typeface="Candara" pitchFamily="34" charset="0"/>
              </a:rPr>
              <a:t>Sjálfbærni</a:t>
            </a:r>
            <a:endParaRPr lang="is-IS" sz="1400" dirty="0">
              <a:latin typeface="Candara" pitchFamily="34" charset="0"/>
            </a:endParaRPr>
          </a:p>
        </p:txBody>
      </p:sp>
      <p:sp>
        <p:nvSpPr>
          <p:cNvPr id="18" name="Oval 17">
            <a:hlinkClick r:id="rId5" action="ppaction://hlinksldjump"/>
          </p:cNvPr>
          <p:cNvSpPr/>
          <p:nvPr/>
        </p:nvSpPr>
        <p:spPr>
          <a:xfrm>
            <a:off x="5940152" y="2204864"/>
            <a:ext cx="2232248" cy="1662185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1400" dirty="0" smtClean="0">
                <a:latin typeface="Candara" pitchFamily="34" charset="0"/>
              </a:rPr>
              <a:t>Jöfnuður</a:t>
            </a:r>
            <a:endParaRPr lang="is-IS" sz="1400" dirty="0">
              <a:latin typeface="Candar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335699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>
                <a:solidFill>
                  <a:schemeClr val="bg1"/>
                </a:solidFill>
                <a:latin typeface="Candara" pitchFamily="34" charset="0"/>
              </a:rPr>
              <a:t>Félagsvísar</a:t>
            </a:r>
            <a:endParaRPr lang="is-IS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hlinkClick r:id="" action="ppaction://hlinkshowjump?jump=previousslide"/>
              </a:rPr>
              <a:t>Jöfnuður</a:t>
            </a:r>
            <a:endParaRPr lang="is-I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s-IS" dirty="0" smtClean="0">
                <a:hlinkClick r:id="rId3" action="ppaction://hlinksldjump"/>
              </a:rPr>
              <a:t>Sjálfbærni</a:t>
            </a:r>
            <a:endParaRPr lang="is-I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9552" y="836712"/>
          <a:ext cx="82296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/>
          <a:lstStyle/>
          <a:p>
            <a:r>
              <a:rPr lang="is-IS" dirty="0" smtClean="0">
                <a:hlinkClick r:id="rId2" action="ppaction://hlinksldjump"/>
              </a:rPr>
              <a:t>Heilbrigði</a:t>
            </a:r>
            <a:endParaRPr lang="is-I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296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/>
          </a:bodyPr>
          <a:lstStyle/>
          <a:p>
            <a:r>
              <a:rPr lang="is-IS" sz="3200" dirty="0" smtClean="0">
                <a:hlinkClick r:id="rId2" action="ppaction://hlinksldjump"/>
              </a:rPr>
              <a:t>Samheldni</a:t>
            </a:r>
            <a:endParaRPr lang="is-I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67544" y="764704"/>
          <a:ext cx="82296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3771</TotalTime>
  <Words>256</Words>
  <Application>Microsoft Office PowerPoint</Application>
  <PresentationFormat>On-screen Show (4:3)</PresentationFormat>
  <Paragraphs>93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Drög að félagsvísum</vt:lpstr>
      <vt:lpstr>Félagsvísar</vt:lpstr>
      <vt:lpstr>Slide 3</vt:lpstr>
      <vt:lpstr>Jöfnuður</vt:lpstr>
      <vt:lpstr>Sjálfbærni</vt:lpstr>
      <vt:lpstr>Heilbrigði</vt:lpstr>
      <vt:lpstr>Samheldni</vt:lpstr>
    </vt:vector>
  </TitlesOfParts>
  <Company>VRN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Margrét Sæmundsdóttir</dc:creator>
  <cp:lastModifiedBy>Margrét Sæmundsdóttir</cp:lastModifiedBy>
  <cp:revision>212</cp:revision>
  <dcterms:created xsi:type="dcterms:W3CDTF">2011-03-28T10:28:04Z</dcterms:created>
  <dcterms:modified xsi:type="dcterms:W3CDTF">2011-04-12T11:52:48Z</dcterms:modified>
</cp:coreProperties>
</file>