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5.xml" ContentType="application/vnd.openxmlformats-officedocument.drawingml.chart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47.xml" ContentType="application/vnd.openxmlformats-officedocument.presentationml.notesSlide+xml"/>
  <Override PartName="/ppt/charts/chart29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30.xml" ContentType="application/vnd.openxmlformats-officedocument.drawingml.chart+xml"/>
  <Override PartName="/ppt/theme/themeOverride4.xml" ContentType="application/vnd.openxmlformats-officedocument.themeOverride+xml"/>
  <Override PartName="/ppt/notesSlides/notesSlide50.xml" ContentType="application/vnd.openxmlformats-officedocument.presentationml.notesSlide+xml"/>
  <Override PartName="/ppt/charts/chart31.xml" ContentType="application/vnd.openxmlformats-officedocument.drawingml.chart+xml"/>
  <Override PartName="/ppt/drawings/drawing6.xml" ContentType="application/vnd.openxmlformats-officedocument.drawingml.chartshapes+xml"/>
  <Override PartName="/ppt/charts/chart32.xml" ContentType="application/vnd.openxmlformats-officedocument.drawingml.chart+xml"/>
  <Override PartName="/ppt/drawings/drawing7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33.xml" ContentType="application/vnd.openxmlformats-officedocument.drawingml.chart+xml"/>
  <Override PartName="/ppt/notesSlides/notesSlide53.xml" ContentType="application/vnd.openxmlformats-officedocument.presentationml.notesSlide+xml"/>
  <Override PartName="/ppt/charts/chart34.xml" ContentType="application/vnd.openxmlformats-officedocument.drawingml.chart+xml"/>
  <Override PartName="/ppt/drawings/drawing8.xml" ContentType="application/vnd.openxmlformats-officedocument.drawingml.chartshapes+xml"/>
  <Override PartName="/ppt/charts/chart35.xml" ContentType="application/vnd.openxmlformats-officedocument.drawingml.chart+xml"/>
  <Override PartName="/ppt/theme/themeOverride5.xml" ContentType="application/vnd.openxmlformats-officedocument.themeOverride+xml"/>
  <Override PartName="/ppt/notesSlides/notesSlide54.xml" ContentType="application/vnd.openxmlformats-officedocument.presentationml.notesSlide+xml"/>
  <Override PartName="/ppt/charts/chart36.xml" ContentType="application/vnd.openxmlformats-officedocument.drawingml.chart+xml"/>
  <Override PartName="/ppt/drawings/drawing9.xml" ContentType="application/vnd.openxmlformats-officedocument.drawingml.chartshapes+xml"/>
  <Override PartName="/ppt/notesSlides/notesSlide55.xml" ContentType="application/vnd.openxmlformats-officedocument.presentationml.notesSlide+xml"/>
  <Override PartName="/ppt/charts/chart37.xml" ContentType="application/vnd.openxmlformats-officedocument.drawingml.chart+xml"/>
  <Override PartName="/ppt/drawings/drawing10.xml" ContentType="application/vnd.openxmlformats-officedocument.drawingml.chartshapes+xml"/>
  <Override PartName="/ppt/charts/chart38.xml" ContentType="application/vnd.openxmlformats-officedocument.drawingml.chart+xml"/>
  <Override PartName="/ppt/notesSlides/notesSlide56.xml" ContentType="application/vnd.openxmlformats-officedocument.presentationml.notesSlide+xml"/>
  <Override PartName="/ppt/charts/chart39.xml" ContentType="application/vnd.openxmlformats-officedocument.drawingml.chart+xml"/>
  <Override PartName="/ppt/drawings/drawing11.xml" ContentType="application/vnd.openxmlformats-officedocument.drawingml.chartshape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65"/>
  </p:notesMasterIdLst>
  <p:sldIdLst>
    <p:sldId id="267" r:id="rId7"/>
    <p:sldId id="259" r:id="rId8"/>
    <p:sldId id="260" r:id="rId9"/>
    <p:sldId id="275" r:id="rId10"/>
    <p:sldId id="278" r:id="rId11"/>
    <p:sldId id="281" r:id="rId12"/>
    <p:sldId id="282" r:id="rId13"/>
    <p:sldId id="290" r:id="rId14"/>
    <p:sldId id="291" r:id="rId15"/>
    <p:sldId id="293" r:id="rId16"/>
    <p:sldId id="380" r:id="rId17"/>
    <p:sldId id="295" r:id="rId18"/>
    <p:sldId id="297" r:id="rId19"/>
    <p:sldId id="298" r:id="rId20"/>
    <p:sldId id="300" r:id="rId21"/>
    <p:sldId id="351" r:id="rId22"/>
    <p:sldId id="303" r:id="rId23"/>
    <p:sldId id="304" r:id="rId24"/>
    <p:sldId id="305" r:id="rId25"/>
    <p:sldId id="307" r:id="rId26"/>
    <p:sldId id="309" r:id="rId27"/>
    <p:sldId id="311" r:id="rId28"/>
    <p:sldId id="377" r:id="rId29"/>
    <p:sldId id="312" r:id="rId30"/>
    <p:sldId id="375" r:id="rId31"/>
    <p:sldId id="316" r:id="rId32"/>
    <p:sldId id="321" r:id="rId33"/>
    <p:sldId id="322" r:id="rId34"/>
    <p:sldId id="323" r:id="rId35"/>
    <p:sldId id="324" r:id="rId36"/>
    <p:sldId id="329" r:id="rId37"/>
    <p:sldId id="361" r:id="rId38"/>
    <p:sldId id="366" r:id="rId39"/>
    <p:sldId id="362" r:id="rId40"/>
    <p:sldId id="363" r:id="rId41"/>
    <p:sldId id="364" r:id="rId42"/>
    <p:sldId id="365" r:id="rId43"/>
    <p:sldId id="344" r:id="rId44"/>
    <p:sldId id="342" r:id="rId45"/>
    <p:sldId id="343" r:id="rId46"/>
    <p:sldId id="345" r:id="rId47"/>
    <p:sldId id="358" r:id="rId48"/>
    <p:sldId id="357" r:id="rId49"/>
    <p:sldId id="336" r:id="rId50"/>
    <p:sldId id="379" r:id="rId51"/>
    <p:sldId id="350" r:id="rId52"/>
    <p:sldId id="347" r:id="rId53"/>
    <p:sldId id="348" r:id="rId54"/>
    <p:sldId id="349" r:id="rId55"/>
    <p:sldId id="333" r:id="rId56"/>
    <p:sldId id="334" r:id="rId57"/>
    <p:sldId id="367" r:id="rId58"/>
    <p:sldId id="368" r:id="rId59"/>
    <p:sldId id="374" r:id="rId60"/>
    <p:sldId id="369" r:id="rId61"/>
    <p:sldId id="370" r:id="rId62"/>
    <p:sldId id="372" r:id="rId63"/>
    <p:sldId id="373" r:id="rId64"/>
  </p:sldIdLst>
  <p:sldSz cx="12192000" cy="6858000"/>
  <p:notesSz cx="6669088" cy="9926638"/>
  <p:custShowLst>
    <p:custShow name="Fjölmiðlar" id="0">
      <p:sldLst>
        <p:sld r:id="rId7"/>
        <p:sld r:id="rId8"/>
        <p:sld r:id="rId9"/>
        <p:sld r:id="rId10"/>
        <p:sld r:id="rId11"/>
        <p:sld r:id="rId13"/>
        <p:sld r:id="rId15"/>
        <p:sld r:id="rId16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16" userDrawn="1">
          <p15:clr>
            <a:srgbClr val="A4A3A4"/>
          </p15:clr>
        </p15:guide>
        <p15:guide id="2" pos="1141" userDrawn="1">
          <p15:clr>
            <a:srgbClr val="A4A3A4"/>
          </p15:clr>
        </p15:guide>
        <p15:guide id="3" pos="4376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pos="4135" userDrawn="1">
          <p15:clr>
            <a:srgbClr val="A4A3A4"/>
          </p15:clr>
        </p15:guide>
        <p15:guide id="7" orient="horz" pos="187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ökkvi Bragason" initials="NB" lastIdx="2" clrIdx="0"/>
  <p:cmAuthor id="1" name="Novell - admin" initials="N-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C"/>
    <a:srgbClr val="008F00"/>
    <a:srgbClr val="FF9300"/>
    <a:srgbClr val="BB0000"/>
    <a:srgbClr val="F4CA5A"/>
    <a:srgbClr val="ABAAA5"/>
    <a:srgbClr val="DDDED5"/>
    <a:srgbClr val="B7AA97"/>
    <a:srgbClr val="C6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6" autoAdjust="0"/>
    <p:restoredTop sz="86384" autoAdjust="0"/>
  </p:normalViewPr>
  <p:slideViewPr>
    <p:cSldViewPr snapToGrid="0" snapToObjects="1">
      <p:cViewPr>
        <p:scale>
          <a:sx n="100" d="100"/>
          <a:sy n="100" d="100"/>
        </p:scale>
        <p:origin x="-798" y="-102"/>
      </p:cViewPr>
      <p:guideLst>
        <p:guide orient="horz" pos="1616"/>
        <p:guide orient="horz" pos="1026"/>
        <p:guide orient="horz" pos="187"/>
        <p:guide orient="horz" pos="3952"/>
        <p:guide pos="1141"/>
        <p:guide pos="4376"/>
        <p:guide pos="7333"/>
        <p:guide pos="4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4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r09mbs\Desktop\&#250;tgj&#246;ld%20til%20heilbrig&#240;ism&#225;la&#176;2.xlsx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98333638527742E-2"/>
          <c:y val="4.5110362055109363E-2"/>
          <c:w val="0.90451794543123964"/>
          <c:h val="0.78369376321298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Blað1!$B$1</c:f>
              <c:strCache>
                <c:ptCount val="1"/>
                <c:pt idx="0">
                  <c:v>Hagstofan feb 2016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numRef>
              <c:f>Blað1!$A$2:$A$8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Blað1!$B$2:$B$8</c:f>
              <c:numCache>
                <c:formatCode>General</c:formatCode>
                <c:ptCount val="7"/>
                <c:pt idx="1">
                  <c:v>4</c:v>
                </c:pt>
                <c:pt idx="2">
                  <c:v>3.1</c:v>
                </c:pt>
                <c:pt idx="3">
                  <c:v>2.9</c:v>
                </c:pt>
                <c:pt idx="4">
                  <c:v>2.8</c:v>
                </c:pt>
                <c:pt idx="5">
                  <c:v>2.7</c:v>
                </c:pt>
                <c:pt idx="6">
                  <c:v>2.7</c:v>
                </c:pt>
              </c:numCache>
            </c:numRef>
          </c:val>
        </c:ser>
        <c:ser>
          <c:idx val="1"/>
          <c:order val="1"/>
          <c:tx>
            <c:strRef>
              <c:f>Blað1!$C$1</c:f>
              <c:strCache>
                <c:ptCount val="1"/>
                <c:pt idx="0">
                  <c:v>Hagstofan nóv 2016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Corbel" panose="020B0503020204020204" pitchFamily="34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Blað1!$A$2:$A$8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Blað1!$C$2:$C$8</c:f>
              <c:numCache>
                <c:formatCode>General</c:formatCode>
                <c:ptCount val="7"/>
                <c:pt idx="0">
                  <c:v>4.2</c:v>
                </c:pt>
                <c:pt idx="1">
                  <c:v>4.8</c:v>
                </c:pt>
                <c:pt idx="2">
                  <c:v>4.4000000000000004</c:v>
                </c:pt>
                <c:pt idx="3">
                  <c:v>3</c:v>
                </c:pt>
                <c:pt idx="4">
                  <c:v>2.9</c:v>
                </c:pt>
                <c:pt idx="5">
                  <c:v>2.7</c:v>
                </c:pt>
                <c:pt idx="6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8832"/>
        <c:axId val="40170624"/>
      </c:barChart>
      <c:catAx>
        <c:axId val="4016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0170624"/>
        <c:crosses val="autoZero"/>
        <c:auto val="1"/>
        <c:lblAlgn val="ctr"/>
        <c:lblOffset val="100"/>
        <c:noMultiLvlLbl val="0"/>
      </c:catAx>
      <c:valAx>
        <c:axId val="40170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0168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150384544955137"/>
          <c:y val="0.92652777991062518"/>
          <c:w val="0.64459783006775317"/>
          <c:h val="7.3472220089374832E-2"/>
        </c:manualLayout>
      </c:layout>
      <c:overlay val="0"/>
      <c:txPr>
        <a:bodyPr/>
        <a:lstStyle/>
        <a:p>
          <a:pPr>
            <a:defRPr sz="1000"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25237729448"/>
          <c:y val="0.15220342611731055"/>
          <c:w val="0.85496930857099795"/>
          <c:h val="0.62915797013093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Vaxtagjöld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B2-4447-B411-29426A47FDD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4B2-4447-B411-29426A47FDD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4B2-4447-B411-29426A47FDD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4B2-4447-B411-29426A47FDD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4B2-4447-B411-29426A47FDD1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4B2-4447-B411-29426A47FDD1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4B2-4447-B411-29426A47FDD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4B2-4447-B411-29426A47FDD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4B2-4447-B411-29426A47FDD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4B2-4447-B411-29426A47FDD1}"/>
              </c:ext>
            </c:extLst>
          </c:dPt>
          <c:dPt>
            <c:idx val="10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4B2-4447-B411-29426A47FDD1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4B2-4447-B411-29426A47FDD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4B2-4447-B411-29426A47FDD1}"/>
              </c:ext>
            </c:extLst>
          </c:dPt>
          <c:cat>
            <c:numRef>
              <c:f>Sheet1!$A$8:$A$20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Sheet1!$B$8:$B$20</c:f>
              <c:numCache>
                <c:formatCode>0.0</c:formatCode>
                <c:ptCount val="13"/>
                <c:pt idx="0">
                  <c:v>14.151899999999999</c:v>
                </c:pt>
                <c:pt idx="1">
                  <c:v>13.419600000000001</c:v>
                </c:pt>
                <c:pt idx="2">
                  <c:v>14.908100000000001</c:v>
                </c:pt>
                <c:pt idx="3">
                  <c:v>22.220299999999998</c:v>
                </c:pt>
                <c:pt idx="4">
                  <c:v>35.496099999999998</c:v>
                </c:pt>
                <c:pt idx="5">
                  <c:v>84.342199999999991</c:v>
                </c:pt>
                <c:pt idx="6">
                  <c:v>68.101799999999997</c:v>
                </c:pt>
                <c:pt idx="7">
                  <c:v>65.588300000000004</c:v>
                </c:pt>
                <c:pt idx="8">
                  <c:v>75.624800000000008</c:v>
                </c:pt>
                <c:pt idx="9">
                  <c:v>74.405600000000007</c:v>
                </c:pt>
                <c:pt idx="10">
                  <c:v>78.55380000000001</c:v>
                </c:pt>
                <c:pt idx="11">
                  <c:v>79.347999999999999</c:v>
                </c:pt>
                <c:pt idx="12">
                  <c:v>72.608000000000004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4B2-4447-B411-29426A47F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82848"/>
        <c:axId val="42384384"/>
      </c:barChart>
      <c:catAx>
        <c:axId val="423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384384"/>
        <c:crosses val="autoZero"/>
        <c:auto val="1"/>
        <c:lblAlgn val="ctr"/>
        <c:lblOffset val="100"/>
        <c:noMultiLvlLbl val="0"/>
      </c:catAx>
      <c:valAx>
        <c:axId val="42384384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err="1">
                    <a:latin typeface="Corbel" charset="0"/>
                    <a:ea typeface="Corbel" charset="0"/>
                    <a:cs typeface="Corbel" charset="0"/>
                  </a:rPr>
                  <a:t>mia.kr</a:t>
                </a:r>
                <a:r>
                  <a:rPr lang="is-IS" sz="1000">
                    <a:latin typeface="Corbel" charset="0"/>
                    <a:ea typeface="Corbel" charset="0"/>
                    <a:cs typeface="Corbel" charset="0"/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3.3496881148091698E-2"/>
              <c:y val="3.2707774928077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38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is-I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08644036730701"/>
          <c:y val="0.10226222222222223"/>
          <c:w val="0.76391138415712501"/>
          <c:h val="0.707328333333333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Fjárlög
 2016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4CA5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18-4863-B44A-AE9A899718F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Eldsneytis- og orkumál</c:v>
                </c:pt>
                <c:pt idx="1">
                  <c:v>Iðnaðarmál</c:v>
                </c:pt>
                <c:pt idx="2">
                  <c:v>Húsn.-, skipul.- og hreinsunarmál</c:v>
                </c:pt>
                <c:pt idx="3">
                  <c:v>Önnur útgjöld vegna atvinnuvega</c:v>
                </c:pt>
                <c:pt idx="4">
                  <c:v>Menningarmál</c:v>
                </c:pt>
                <c:pt idx="5">
                  <c:v>Landbúnaðar- og sjávarútvegsmál</c:v>
                </c:pt>
                <c:pt idx="6">
                  <c:v>Löggæsla og öryggismál</c:v>
                </c:pt>
                <c:pt idx="7">
                  <c:v>Samgöngumál</c:v>
                </c:pt>
                <c:pt idx="8">
                  <c:v>Önnur útgjöld ríkissjóðs</c:v>
                </c:pt>
                <c:pt idx="9">
                  <c:v>Almenn opinber þjónusta</c:v>
                </c:pt>
                <c:pt idx="10">
                  <c:v>Fræðslumál</c:v>
                </c:pt>
                <c:pt idx="11">
                  <c:v>Vaxtagjöld ríkissjóðs</c:v>
                </c:pt>
                <c:pt idx="12">
                  <c:v>Almannatr. og velferðarmál</c:v>
                </c:pt>
                <c:pt idx="13">
                  <c:v>Heilbrigðismál</c:v>
                </c:pt>
              </c:strCache>
            </c:strRef>
          </c:cat>
          <c:val>
            <c:numRef>
              <c:f>Sheet1!$E$2:$E$15</c:f>
              <c:numCache>
                <c:formatCode>0.0</c:formatCode>
                <c:ptCount val="14"/>
                <c:pt idx="0">
                  <c:v>3.6330999999999998</c:v>
                </c:pt>
                <c:pt idx="1">
                  <c:v>5.9782999999999991</c:v>
                </c:pt>
                <c:pt idx="2">
                  <c:v>9.3225999999999942</c:v>
                </c:pt>
                <c:pt idx="3">
                  <c:v>13.616899999999998</c:v>
                </c:pt>
                <c:pt idx="4">
                  <c:v>19.370899999999999</c:v>
                </c:pt>
                <c:pt idx="5">
                  <c:v>20.4329</c:v>
                </c:pt>
                <c:pt idx="6">
                  <c:v>28.195999999999991</c:v>
                </c:pt>
                <c:pt idx="7">
                  <c:v>29.9542</c:v>
                </c:pt>
                <c:pt idx="8">
                  <c:v>31.908699999999982</c:v>
                </c:pt>
                <c:pt idx="9">
                  <c:v>36.99489999999998</c:v>
                </c:pt>
                <c:pt idx="10">
                  <c:v>64.243799999999993</c:v>
                </c:pt>
                <c:pt idx="11">
                  <c:v>72.608000000000004</c:v>
                </c:pt>
                <c:pt idx="12">
                  <c:v>145.63909999999998</c:v>
                </c:pt>
                <c:pt idx="13">
                  <c:v>164.1729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18-4863-B44A-AE9A89971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55424"/>
        <c:axId val="42456960"/>
      </c:barChart>
      <c:catAx>
        <c:axId val="42455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800">
                <a:latin typeface="Corbel" panose="020B0503020204020204" pitchFamily="34" charset="0"/>
              </a:defRPr>
            </a:pPr>
            <a:endParaRPr lang="is-IS"/>
          </a:p>
        </c:txPr>
        <c:crossAx val="42456960"/>
        <c:crosses val="autoZero"/>
        <c:auto val="1"/>
        <c:lblAlgn val="ctr"/>
        <c:lblOffset val="100"/>
        <c:noMultiLvlLbl val="0"/>
      </c:catAx>
      <c:valAx>
        <c:axId val="42456960"/>
        <c:scaling>
          <c:orientation val="minMax"/>
          <c:max val="200"/>
          <c:min val="0"/>
        </c:scaling>
        <c:delete val="0"/>
        <c:axPos val="b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mia.kr. </a:t>
                </a:r>
              </a:p>
            </c:rich>
          </c:tx>
          <c:layout>
            <c:manualLayout>
              <c:xMode val="edge"/>
              <c:yMode val="edge"/>
              <c:x val="2.60353661122898E-2"/>
              <c:y val="3.746655122502270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4245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is-I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37503525167399"/>
          <c:y val="0.102630673787316"/>
          <c:w val="0.85917136749085199"/>
          <c:h val="0.7631621797655230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Heildarafkoma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Sheet1!$C$2:$C$19</c:f>
              <c:numCache>
                <c:formatCode>0.0</c:formatCode>
                <c:ptCount val="18"/>
                <c:pt idx="0">
                  <c:v>-0.27680347471847772</c:v>
                </c:pt>
                <c:pt idx="1">
                  <c:v>4.4486851581950058</c:v>
                </c:pt>
                <c:pt idx="2">
                  <c:v>5.8449311794932468</c:v>
                </c:pt>
                <c:pt idx="3">
                  <c:v>4.8816724184744036</c:v>
                </c:pt>
                <c:pt idx="4">
                  <c:v>-13.072152586513781</c:v>
                </c:pt>
                <c:pt idx="5">
                  <c:v>-9.7018013017811189</c:v>
                </c:pt>
                <c:pt idx="6">
                  <c:v>-9.7321925933328508</c:v>
                </c:pt>
                <c:pt idx="7">
                  <c:v>-5.5854019680598954</c:v>
                </c:pt>
                <c:pt idx="8">
                  <c:v>-3.6756461805827616</c:v>
                </c:pt>
                <c:pt idx="9">
                  <c:v>-1.704084177037184</c:v>
                </c:pt>
                <c:pt idx="10">
                  <c:v>-6.1178528699114242E-2</c:v>
                </c:pt>
                <c:pt idx="11">
                  <c:v>-0.49054115318967179</c:v>
                </c:pt>
                <c:pt idx="12">
                  <c:v>1.4310828641292423</c:v>
                </c:pt>
                <c:pt idx="13">
                  <c:v>1.3347335506166884</c:v>
                </c:pt>
                <c:pt idx="14">
                  <c:v>1.2533750447254943</c:v>
                </c:pt>
                <c:pt idx="15">
                  <c:v>1.3594635425227424</c:v>
                </c:pt>
                <c:pt idx="16">
                  <c:v>1.2665233543326933</c:v>
                </c:pt>
                <c:pt idx="17">
                  <c:v>1.3269446990463778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5-4C9F-A161-178939520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49248"/>
        <c:axId val="425347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Tekjur</c:v>
                </c:pt>
              </c:strCache>
            </c:strRef>
          </c:tx>
          <c:spPr>
            <a:ln>
              <a:solidFill>
                <a:srgbClr val="F4CA5A"/>
              </a:solidFill>
            </a:ln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Sheet1!$B$2:$B$19</c:f>
              <c:numCache>
                <c:formatCode>0.0</c:formatCode>
                <c:ptCount val="18"/>
                <c:pt idx="0">
                  <c:v>42.559700981724127</c:v>
                </c:pt>
                <c:pt idx="1">
                  <c:v>45.787232111969963</c:v>
                </c:pt>
                <c:pt idx="2">
                  <c:v>46.840022630485663</c:v>
                </c:pt>
                <c:pt idx="3">
                  <c:v>45.601268333659682</c:v>
                </c:pt>
                <c:pt idx="4">
                  <c:v>42.369543686366022</c:v>
                </c:pt>
                <c:pt idx="5">
                  <c:v>38.922246329279986</c:v>
                </c:pt>
                <c:pt idx="6">
                  <c:v>39.554783218068749</c:v>
                </c:pt>
                <c:pt idx="7">
                  <c:v>40.129533952973084</c:v>
                </c:pt>
                <c:pt idx="8">
                  <c:v>41.774553678380116</c:v>
                </c:pt>
                <c:pt idx="9">
                  <c:v>42.37045913829229</c:v>
                </c:pt>
                <c:pt idx="10">
                  <c:v>45.594190804620808</c:v>
                </c:pt>
                <c:pt idx="11">
                  <c:v>42.546558400241203</c:v>
                </c:pt>
                <c:pt idx="12">
                  <c:v>43.261763957069448</c:v>
                </c:pt>
                <c:pt idx="13">
                  <c:v>42.25186685984653</c:v>
                </c:pt>
                <c:pt idx="14">
                  <c:v>41.764083661601717</c:v>
                </c:pt>
                <c:pt idx="15">
                  <c:v>41.674690422264391</c:v>
                </c:pt>
                <c:pt idx="16">
                  <c:v>41.341369569040488</c:v>
                </c:pt>
                <c:pt idx="17">
                  <c:v>41.043753957753964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D5-4C9F-A161-1789395200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Gjöld</c:v>
                </c:pt>
              </c:strCache>
            </c:strRef>
          </c:tx>
          <c:spPr>
            <a:ln w="25400">
              <a:solidFill>
                <a:srgbClr val="BB0000"/>
              </a:solidFill>
            </a:ln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Sheet1!$D$2:$D$19</c:f>
              <c:numCache>
                <c:formatCode>0.0</c:formatCode>
                <c:ptCount val="18"/>
                <c:pt idx="0">
                  <c:v>42.836504456442604</c:v>
                </c:pt>
                <c:pt idx="1">
                  <c:v>41.338546953774959</c:v>
                </c:pt>
                <c:pt idx="2">
                  <c:v>40.995091450992419</c:v>
                </c:pt>
                <c:pt idx="3">
                  <c:v>40.71959591518528</c:v>
                </c:pt>
                <c:pt idx="4">
                  <c:v>55.441760880000665</c:v>
                </c:pt>
                <c:pt idx="5">
                  <c:v>48.624047631061103</c:v>
                </c:pt>
                <c:pt idx="6">
                  <c:v>49.286975811401604</c:v>
                </c:pt>
                <c:pt idx="7">
                  <c:v>45.714994725260766</c:v>
                </c:pt>
                <c:pt idx="8">
                  <c:v>45.450199858962876</c:v>
                </c:pt>
                <c:pt idx="9">
                  <c:v>44.074543315329471</c:v>
                </c:pt>
                <c:pt idx="10">
                  <c:v>45.655369333319925</c:v>
                </c:pt>
                <c:pt idx="11">
                  <c:v>43.037099553430878</c:v>
                </c:pt>
                <c:pt idx="12">
                  <c:v>41.830681092940196</c:v>
                </c:pt>
                <c:pt idx="13">
                  <c:v>40.91713330922984</c:v>
                </c:pt>
                <c:pt idx="14">
                  <c:v>40.510708616876222</c:v>
                </c:pt>
                <c:pt idx="15">
                  <c:v>40.315226879741644</c:v>
                </c:pt>
                <c:pt idx="16">
                  <c:v>40.074846214707797</c:v>
                </c:pt>
                <c:pt idx="17">
                  <c:v>39.716809258707585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7D5-4C9F-A161-178939520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31072"/>
        <c:axId val="42532864"/>
      </c:lineChart>
      <c:catAx>
        <c:axId val="425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532864"/>
        <c:crosses val="autoZero"/>
        <c:auto val="1"/>
        <c:lblAlgn val="ctr"/>
        <c:lblOffset val="100"/>
        <c:noMultiLvlLbl val="0"/>
      </c:catAx>
      <c:valAx>
        <c:axId val="42532864"/>
        <c:scaling>
          <c:orientation val="minMax"/>
          <c:min val="3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Tekjur, gjöld</a:t>
                </a:r>
              </a:p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 VLF</a:t>
                </a:r>
              </a:p>
            </c:rich>
          </c:tx>
          <c:layout>
            <c:manualLayout>
              <c:xMode val="edge"/>
              <c:yMode val="edge"/>
              <c:x val="7.5570211596592496E-2"/>
              <c:y val="5.1257603057976399E-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531072"/>
        <c:crosses val="autoZero"/>
        <c:crossBetween val="between"/>
        <c:majorUnit val="5"/>
      </c:valAx>
      <c:valAx>
        <c:axId val="42534784"/>
        <c:scaling>
          <c:orientation val="minMax"/>
          <c:max val="15"/>
        </c:scaling>
        <c:delete val="0"/>
        <c:axPos val="r"/>
        <c:title>
          <c:tx>
            <c:rich>
              <a:bodyPr rot="0" vert="horz"/>
              <a:lstStyle/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Afkoma </a:t>
                </a:r>
              </a:p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 VLF</a:t>
                </a:r>
              </a:p>
            </c:rich>
          </c:tx>
          <c:layout>
            <c:manualLayout>
              <c:xMode val="edge"/>
              <c:yMode val="edge"/>
              <c:x val="0.940398526029259"/>
              <c:y val="1.0235707618614499E-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549248"/>
        <c:crosses val="max"/>
        <c:crossBetween val="between"/>
        <c:majorUnit val="2.5"/>
      </c:valAx>
      <c:catAx>
        <c:axId val="4254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5347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060478528395"/>
          <c:y val="0.92971124620060797"/>
          <c:w val="0.85774948988754796"/>
          <c:h val="4.8577941815023902E-2"/>
        </c:manualLayout>
      </c:layout>
      <c:overlay val="0"/>
      <c:txPr>
        <a:bodyPr/>
        <a:lstStyle/>
        <a:p>
          <a:pPr>
            <a:defRPr sz="10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6205737440715"/>
          <c:y val="0.12570152642725499"/>
          <c:w val="0.85424077335727766"/>
          <c:h val="0.652208590526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64F-412C-9054-4B62548DEA7A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64F-412C-9054-4B62548DEA7A}"/>
              </c:ext>
            </c:extLst>
          </c:dPt>
          <c:dPt>
            <c:idx val="11"/>
            <c:invertIfNegative val="0"/>
            <c:bubble3D val="0"/>
            <c:spPr>
              <a:solidFill>
                <a:srgbClr val="F4CA5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4F-412C-9054-4B62548DEA7A}"/>
              </c:ext>
            </c:extLst>
          </c:dPt>
          <c:cat>
            <c:strRef>
              <c:f>Sheet1!$A$2:$A$31</c:f>
              <c:strCache>
                <c:ptCount val="30"/>
                <c:pt idx="0">
                  <c:v>Eistland</c:v>
                </c:pt>
                <c:pt idx="1">
                  <c:v>Lúxemborg</c:v>
                </c:pt>
                <c:pt idx="2">
                  <c:v>Búlgaría</c:v>
                </c:pt>
                <c:pt idx="3">
                  <c:v>Lettland</c:v>
                </c:pt>
                <c:pt idx="4">
                  <c:v>Rúmmenía</c:v>
                </c:pt>
                <c:pt idx="5">
                  <c:v>Danmörk</c:v>
                </c:pt>
                <c:pt idx="6">
                  <c:v>Tékkland</c:v>
                </c:pt>
                <c:pt idx="7">
                  <c:v>Litháen</c:v>
                </c:pt>
                <c:pt idx="8">
                  <c:v>Svíþjóð</c:v>
                </c:pt>
                <c:pt idx="9">
                  <c:v>Pólland</c:v>
                </c:pt>
                <c:pt idx="10">
                  <c:v>Slóvakía</c:v>
                </c:pt>
                <c:pt idx="11">
                  <c:v>Ísland</c:v>
                </c:pt>
                <c:pt idx="12">
                  <c:v>Finnland</c:v>
                </c:pt>
                <c:pt idx="13">
                  <c:v>Malta</c:v>
                </c:pt>
                <c:pt idx="14">
                  <c:v>Holland</c:v>
                </c:pt>
                <c:pt idx="15">
                  <c:v>Þýskaland</c:v>
                </c:pt>
                <c:pt idx="16">
                  <c:v>Ungverjaland</c:v>
                </c:pt>
                <c:pt idx="17">
                  <c:v>Slóvenía</c:v>
                </c:pt>
                <c:pt idx="18">
                  <c:v>Evrópusambandið</c:v>
                </c:pt>
                <c:pt idx="19">
                  <c:v>Austurríki</c:v>
                </c:pt>
                <c:pt idx="20">
                  <c:v>Króatía</c:v>
                </c:pt>
                <c:pt idx="21">
                  <c:v>Bretland</c:v>
                </c:pt>
                <c:pt idx="22">
                  <c:v>Írland</c:v>
                </c:pt>
                <c:pt idx="23">
                  <c:v>Frakkland</c:v>
                </c:pt>
                <c:pt idx="24">
                  <c:v>Spánn</c:v>
                </c:pt>
                <c:pt idx="25">
                  <c:v>Belgía</c:v>
                </c:pt>
                <c:pt idx="26">
                  <c:v>Kýpur</c:v>
                </c:pt>
                <c:pt idx="27">
                  <c:v>Portúgal</c:v>
                </c:pt>
                <c:pt idx="28">
                  <c:v>Ítalía</c:v>
                </c:pt>
                <c:pt idx="29">
                  <c:v>Grikkland</c:v>
                </c:pt>
              </c:strCache>
            </c:strRef>
          </c:cat>
          <c:val>
            <c:numRef>
              <c:f>Sheet1!$B$2:$B$31</c:f>
              <c:numCache>
                <c:formatCode>0.0</c:formatCode>
                <c:ptCount val="30"/>
                <c:pt idx="0">
                  <c:v>9.6999999999999993</c:v>
                </c:pt>
                <c:pt idx="1">
                  <c:v>21.4</c:v>
                </c:pt>
                <c:pt idx="2">
                  <c:v>26.7</c:v>
                </c:pt>
                <c:pt idx="3">
                  <c:v>36.4</c:v>
                </c:pt>
                <c:pt idx="4">
                  <c:v>38.4</c:v>
                </c:pt>
                <c:pt idx="5">
                  <c:v>40.200000000000003</c:v>
                </c:pt>
                <c:pt idx="6">
                  <c:v>41.1</c:v>
                </c:pt>
                <c:pt idx="7" formatCode="General">
                  <c:v>42.7</c:v>
                </c:pt>
                <c:pt idx="8">
                  <c:v>43.4</c:v>
                </c:pt>
                <c:pt idx="9">
                  <c:v>51.3</c:v>
                </c:pt>
                <c:pt idx="10">
                  <c:v>52.9</c:v>
                </c:pt>
                <c:pt idx="11">
                  <c:v>60.7</c:v>
                </c:pt>
                <c:pt idx="12">
                  <c:v>63.1</c:v>
                </c:pt>
                <c:pt idx="13">
                  <c:v>63.9</c:v>
                </c:pt>
                <c:pt idx="14">
                  <c:v>65.099999999999994</c:v>
                </c:pt>
                <c:pt idx="15">
                  <c:v>71.2</c:v>
                </c:pt>
                <c:pt idx="16">
                  <c:v>75.3</c:v>
                </c:pt>
                <c:pt idx="17">
                  <c:v>83.2</c:v>
                </c:pt>
                <c:pt idx="18">
                  <c:v>85.2</c:v>
                </c:pt>
                <c:pt idx="19">
                  <c:v>86.2</c:v>
                </c:pt>
                <c:pt idx="20">
                  <c:v>86.7</c:v>
                </c:pt>
                <c:pt idx="21">
                  <c:v>89.2</c:v>
                </c:pt>
                <c:pt idx="22">
                  <c:v>93.8</c:v>
                </c:pt>
                <c:pt idx="23">
                  <c:v>95.8</c:v>
                </c:pt>
                <c:pt idx="24">
                  <c:v>99.2</c:v>
                </c:pt>
                <c:pt idx="25">
                  <c:v>106</c:v>
                </c:pt>
                <c:pt idx="26">
                  <c:v>108.9</c:v>
                </c:pt>
                <c:pt idx="27">
                  <c:v>129</c:v>
                </c:pt>
                <c:pt idx="28">
                  <c:v>132.69999999999999</c:v>
                </c:pt>
                <c:pt idx="29">
                  <c:v>176.9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4F-412C-9054-4B62548DE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76224"/>
        <c:axId val="42677760"/>
      </c:barChart>
      <c:catAx>
        <c:axId val="4267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baseline="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677760"/>
        <c:crosses val="autoZero"/>
        <c:auto val="1"/>
        <c:lblAlgn val="ctr"/>
        <c:lblOffset val="100"/>
        <c:noMultiLvlLbl val="0"/>
      </c:catAx>
      <c:valAx>
        <c:axId val="42677760"/>
        <c:scaling>
          <c:orientation val="minMax"/>
          <c:max val="180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</a:t>
                </a:r>
                <a:r>
                  <a:rPr lang="is-IS" sz="1000" b="0" baseline="0">
                    <a:latin typeface="Corbel" charset="0"/>
                    <a:ea typeface="Corbel" charset="0"/>
                    <a:cs typeface="Corbel" charset="0"/>
                  </a:rPr>
                  <a:t> VLF</a:t>
                </a:r>
                <a:endParaRPr lang="is-IS" sz="1000" b="0">
                  <a:latin typeface="Corbel" charset="0"/>
                  <a:ea typeface="Corbel" charset="0"/>
                  <a:cs typeface="Corbel" charset="0"/>
                </a:endParaRPr>
              </a:p>
            </c:rich>
          </c:tx>
          <c:layout>
            <c:manualLayout>
              <c:xMode val="edge"/>
              <c:yMode val="edge"/>
              <c:x val="0.109649122807018"/>
              <c:y val="4.877057580716549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67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78205263746603E-2"/>
          <c:y val="0.115242051692269"/>
          <c:w val="0.89476720401193288"/>
          <c:h val="0.6046923564295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Interest expenditure, % of GDP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762-4D39-BBDF-C7A489A923B8}"/>
              </c:ext>
            </c:extLst>
          </c:dPt>
          <c:dPt>
            <c:idx val="29"/>
            <c:invertIfNegative val="0"/>
            <c:bubble3D val="0"/>
            <c:spPr>
              <a:solidFill>
                <a:srgbClr val="F4CA5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762-4D39-BBDF-C7A489A923B8}"/>
              </c:ext>
            </c:extLst>
          </c:dPt>
          <c:cat>
            <c:strRef>
              <c:f>Sheet1!$A$2:$A$31</c:f>
              <c:strCache>
                <c:ptCount val="30"/>
                <c:pt idx="0">
                  <c:v>Eistland</c:v>
                </c:pt>
                <c:pt idx="1">
                  <c:v>Lúxemborg</c:v>
                </c:pt>
                <c:pt idx="2">
                  <c:v>Svíþjóð</c:v>
                </c:pt>
                <c:pt idx="3">
                  <c:v>Finnland</c:v>
                </c:pt>
                <c:pt idx="4">
                  <c:v>Búlgaría</c:v>
                </c:pt>
                <c:pt idx="5">
                  <c:v>Tékkland</c:v>
                </c:pt>
                <c:pt idx="6">
                  <c:v>Holland</c:v>
                </c:pt>
                <c:pt idx="7">
                  <c:v>Danmörk</c:v>
                </c:pt>
                <c:pt idx="8">
                  <c:v>Þýskaland</c:v>
                </c:pt>
                <c:pt idx="9">
                  <c:v>Lettland</c:v>
                </c:pt>
                <c:pt idx="10">
                  <c:v>Frakkland</c:v>
                </c:pt>
                <c:pt idx="11">
                  <c:v>Slóvakía</c:v>
                </c:pt>
                <c:pt idx="12">
                  <c:v>Litháen</c:v>
                </c:pt>
                <c:pt idx="13">
                  <c:v>Pólland</c:v>
                </c:pt>
                <c:pt idx="14">
                  <c:v>Austurríki</c:v>
                </c:pt>
                <c:pt idx="15">
                  <c:v>Rúmmenía</c:v>
                </c:pt>
                <c:pt idx="16">
                  <c:v>Evrópusambandið</c:v>
                </c:pt>
                <c:pt idx="17">
                  <c:v>Belgía</c:v>
                </c:pt>
                <c:pt idx="18">
                  <c:v>Bretland</c:v>
                </c:pt>
                <c:pt idx="19">
                  <c:v>Malta</c:v>
                </c:pt>
                <c:pt idx="20">
                  <c:v>Slóvenía</c:v>
                </c:pt>
                <c:pt idx="21">
                  <c:v>Kýpur</c:v>
                </c:pt>
                <c:pt idx="22">
                  <c:v>Ungverjaland</c:v>
                </c:pt>
                <c:pt idx="23">
                  <c:v>Grikkland</c:v>
                </c:pt>
                <c:pt idx="24">
                  <c:v>Spánn</c:v>
                </c:pt>
                <c:pt idx="25">
                  <c:v>Króatía</c:v>
                </c:pt>
                <c:pt idx="26">
                  <c:v>Ítalía</c:v>
                </c:pt>
                <c:pt idx="27">
                  <c:v>Írland</c:v>
                </c:pt>
                <c:pt idx="28">
                  <c:v>Portúgal</c:v>
                </c:pt>
                <c:pt idx="29">
                  <c:v>Ísland</c:v>
                </c:pt>
              </c:strCache>
            </c:strRef>
          </c:cat>
          <c:val>
            <c:numRef>
              <c:f>Sheet1!$B$2:$B$31</c:f>
              <c:numCache>
                <c:formatCode>0.0</c:formatCode>
                <c:ptCount val="30"/>
                <c:pt idx="0">
                  <c:v>0.23717251243933149</c:v>
                </c:pt>
                <c:pt idx="1">
                  <c:v>0.8477122981076729</c:v>
                </c:pt>
                <c:pt idx="2">
                  <c:v>0.9638359918621916</c:v>
                </c:pt>
                <c:pt idx="3">
                  <c:v>2.1916974570745493</c:v>
                </c:pt>
                <c:pt idx="4">
                  <c:v>2.4965044085398591</c:v>
                </c:pt>
                <c:pt idx="5">
                  <c:v>2.5643662719992535</c:v>
                </c:pt>
                <c:pt idx="6">
                  <c:v>2.8978523288083227</c:v>
                </c:pt>
                <c:pt idx="7">
                  <c:v>2.9692913260046963</c:v>
                </c:pt>
                <c:pt idx="8">
                  <c:v>3.5964753075216405</c:v>
                </c:pt>
                <c:pt idx="9">
                  <c:v>3.7053953753925208</c:v>
                </c:pt>
                <c:pt idx="10">
                  <c:v>3.7832650215227228</c:v>
                </c:pt>
                <c:pt idx="11">
                  <c:v>4.1826807590679795</c:v>
                </c:pt>
                <c:pt idx="12">
                  <c:v>4.3545614995105941</c:v>
                </c:pt>
                <c:pt idx="13">
                  <c:v>4.588300991004135</c:v>
                </c:pt>
                <c:pt idx="14">
                  <c:v>4.6547513855592051</c:v>
                </c:pt>
                <c:pt idx="15">
                  <c:v>4.7315692039638462</c:v>
                </c:pt>
                <c:pt idx="16">
                  <c:v>5.0882747192973667</c:v>
                </c:pt>
                <c:pt idx="17">
                  <c:v>5.6509958431849494</c:v>
                </c:pt>
                <c:pt idx="18">
                  <c:v>6.02560797219438</c:v>
                </c:pt>
                <c:pt idx="19">
                  <c:v>6.1795769867774428</c:v>
                </c:pt>
                <c:pt idx="20">
                  <c:v>6.5869779053513797</c:v>
                </c:pt>
                <c:pt idx="21">
                  <c:v>7.2924017878146312</c:v>
                </c:pt>
                <c:pt idx="22">
                  <c:v>7.366830132390974</c:v>
                </c:pt>
                <c:pt idx="23">
                  <c:v>7.9173655240840048</c:v>
                </c:pt>
                <c:pt idx="24">
                  <c:v>8.0110096358500051</c:v>
                </c:pt>
                <c:pt idx="25">
                  <c:v>8.1626981274792669</c:v>
                </c:pt>
                <c:pt idx="26">
                  <c:v>8.7291353385856105</c:v>
                </c:pt>
                <c:pt idx="27">
                  <c:v>9.5713999968790908</c:v>
                </c:pt>
                <c:pt idx="28">
                  <c:v>10.41263086176828</c:v>
                </c:pt>
                <c:pt idx="29">
                  <c:v>10.451355341914581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62-4D39-BBDF-C7A489A92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91200"/>
        <c:axId val="42697088"/>
      </c:barChart>
      <c:catAx>
        <c:axId val="4269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baseline="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697088"/>
        <c:crosses val="autoZero"/>
        <c:auto val="1"/>
        <c:lblAlgn val="ctr"/>
        <c:lblOffset val="100"/>
        <c:noMultiLvlLbl val="0"/>
      </c:catAx>
      <c:valAx>
        <c:axId val="42697088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 tekjum</a:t>
                </a:r>
              </a:p>
            </c:rich>
          </c:tx>
          <c:layout>
            <c:manualLayout>
              <c:xMode val="edge"/>
              <c:yMode val="edge"/>
              <c:x val="2.4323798404358799E-3"/>
              <c:y val="4.501042891238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69120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96401210135"/>
          <c:y val="0.10604172979356501"/>
          <c:w val="0.86097925147549803"/>
          <c:h val="0.59691078676654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 balance, % of GDP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7BB-4DF6-9C75-AB96C45E6585}"/>
              </c:ext>
            </c:extLst>
          </c:dPt>
          <c:dPt>
            <c:idx val="29"/>
            <c:invertIfNegative val="0"/>
            <c:bubble3D val="0"/>
            <c:spPr>
              <a:solidFill>
                <a:srgbClr val="F4CA5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BB-4DF6-9C75-AB96C45E6585}"/>
              </c:ext>
            </c:extLst>
          </c:dPt>
          <c:cat>
            <c:strRef>
              <c:f>Sheet1!$A$2:$A$31</c:f>
              <c:strCache>
                <c:ptCount val="30"/>
                <c:pt idx="0">
                  <c:v>Grikkland</c:v>
                </c:pt>
                <c:pt idx="1">
                  <c:v>Finnland</c:v>
                </c:pt>
                <c:pt idx="2">
                  <c:v>Spánn</c:v>
                </c:pt>
                <c:pt idx="3">
                  <c:v>Bretland</c:v>
                </c:pt>
                <c:pt idx="4">
                  <c:v>Frakkland</c:v>
                </c:pt>
                <c:pt idx="5">
                  <c:v>Slóvakía</c:v>
                </c:pt>
                <c:pt idx="6">
                  <c:v>Búlgaría</c:v>
                </c:pt>
                <c:pt idx="7">
                  <c:v>Danmörk</c:v>
                </c:pt>
                <c:pt idx="8">
                  <c:v>Pólland</c:v>
                </c:pt>
                <c:pt idx="9">
                  <c:v>Holland</c:v>
                </c:pt>
                <c:pt idx="10">
                  <c:v>Evrópusambandið</c:v>
                </c:pt>
                <c:pt idx="11">
                  <c:v>Portúgal</c:v>
                </c:pt>
                <c:pt idx="12">
                  <c:v>Lettland</c:v>
                </c:pt>
                <c:pt idx="13">
                  <c:v>Slóvenía</c:v>
                </c:pt>
                <c:pt idx="14">
                  <c:v>Belgía</c:v>
                </c:pt>
                <c:pt idx="15">
                  <c:v>Svíþjóð</c:v>
                </c:pt>
                <c:pt idx="16">
                  <c:v>Króatía</c:v>
                </c:pt>
                <c:pt idx="17">
                  <c:v>Eistland</c:v>
                </c:pt>
                <c:pt idx="18">
                  <c:v>Tékkland</c:v>
                </c:pt>
                <c:pt idx="19">
                  <c:v>Írland</c:v>
                </c:pt>
                <c:pt idx="20">
                  <c:v>Austurríki</c:v>
                </c:pt>
                <c:pt idx="21">
                  <c:v>Rúmmenía</c:v>
                </c:pt>
                <c:pt idx="22">
                  <c:v>Lúxemborg</c:v>
                </c:pt>
                <c:pt idx="23">
                  <c:v>Malta</c:v>
                </c:pt>
                <c:pt idx="24">
                  <c:v>Litháen</c:v>
                </c:pt>
                <c:pt idx="25">
                  <c:v>Ítalía</c:v>
                </c:pt>
                <c:pt idx="26">
                  <c:v>Ungverjaland</c:v>
                </c:pt>
                <c:pt idx="27">
                  <c:v>Kýpur</c:v>
                </c:pt>
                <c:pt idx="28">
                  <c:v>Þýskaland</c:v>
                </c:pt>
                <c:pt idx="29">
                  <c:v>Ísland</c:v>
                </c:pt>
              </c:strCache>
            </c:strRef>
          </c:cat>
          <c:val>
            <c:numRef>
              <c:f>Sheet1!$B$2:$B$31</c:f>
              <c:numCache>
                <c:formatCode>#,##0.0</c:formatCode>
                <c:ptCount val="30"/>
                <c:pt idx="0">
                  <c:v>-3.8000000000000003</c:v>
                </c:pt>
                <c:pt idx="1">
                  <c:v>-2.5</c:v>
                </c:pt>
                <c:pt idx="2">
                  <c:v>-2.3999999999999995</c:v>
                </c:pt>
                <c:pt idx="3">
                  <c:v>-2.2000000000000002</c:v>
                </c:pt>
                <c:pt idx="4">
                  <c:v>-1.6</c:v>
                </c:pt>
                <c:pt idx="5">
                  <c:v>-1.5</c:v>
                </c:pt>
                <c:pt idx="6">
                  <c:v>-1.4000000000000001</c:v>
                </c:pt>
                <c:pt idx="7">
                  <c:v>-1.3</c:v>
                </c:pt>
                <c:pt idx="8">
                  <c:v>-1</c:v>
                </c:pt>
                <c:pt idx="9">
                  <c:v>-0.89999999999999991</c:v>
                </c:pt>
                <c:pt idx="10">
                  <c:v>-0.40000000000000008</c:v>
                </c:pt>
                <c:pt idx="11">
                  <c:v>-0.20000000000000073</c:v>
                </c:pt>
                <c:pt idx="12">
                  <c:v>-0.2</c:v>
                </c:pt>
                <c:pt idx="13">
                  <c:v>-0.1999999999999999</c:v>
                </c:pt>
                <c:pt idx="14">
                  <c:v>-0.1000000000000002</c:v>
                </c:pt>
                <c:pt idx="15">
                  <c:v>-9.9999999999999978E-2</c:v>
                </c:pt>
                <c:pt idx="16">
                  <c:v>0</c:v>
                </c:pt>
                <c:pt idx="17">
                  <c:v>0.3</c:v>
                </c:pt>
                <c:pt idx="18">
                  <c:v>0.5</c:v>
                </c:pt>
                <c:pt idx="19">
                  <c:v>0.50000000000000022</c:v>
                </c:pt>
                <c:pt idx="20">
                  <c:v>0.7</c:v>
                </c:pt>
                <c:pt idx="21">
                  <c:v>0.80000000000000016</c:v>
                </c:pt>
                <c:pt idx="22">
                  <c:v>1</c:v>
                </c:pt>
                <c:pt idx="23">
                  <c:v>1</c:v>
                </c:pt>
                <c:pt idx="24">
                  <c:v>1.3</c:v>
                </c:pt>
                <c:pt idx="25">
                  <c:v>1.4000000000000001</c:v>
                </c:pt>
                <c:pt idx="26">
                  <c:v>1.5</c:v>
                </c:pt>
                <c:pt idx="27">
                  <c:v>1.5999999999999999</c:v>
                </c:pt>
                <c:pt idx="28">
                  <c:v>1.9</c:v>
                </c:pt>
                <c:pt idx="29">
                  <c:v>3.0755299083866907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BB-4DF6-9C75-AB96C45E6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49280"/>
        <c:axId val="47250816"/>
      </c:barChart>
      <c:catAx>
        <c:axId val="4724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baseline="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7250816"/>
        <c:crosses val="autoZero"/>
        <c:auto val="1"/>
        <c:lblAlgn val="ctr"/>
        <c:lblOffset val="100"/>
        <c:noMultiLvlLbl val="0"/>
      </c:catAx>
      <c:valAx>
        <c:axId val="47250816"/>
        <c:scaling>
          <c:orientation val="minMax"/>
          <c:max val="4"/>
          <c:min val="-4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</a:t>
                </a:r>
                <a:r>
                  <a:rPr lang="is-IS" sz="1000" b="0" baseline="0">
                    <a:latin typeface="Corbel" charset="0"/>
                    <a:ea typeface="Corbel" charset="0"/>
                    <a:cs typeface="Corbel" charset="0"/>
                  </a:rPr>
                  <a:t> VLF</a:t>
                </a:r>
                <a:endParaRPr lang="is-IS" sz="1000" b="0">
                  <a:latin typeface="Corbel" charset="0"/>
                  <a:ea typeface="Corbel" charset="0"/>
                  <a:cs typeface="Corbel" charset="0"/>
                </a:endParaRPr>
              </a:p>
            </c:rich>
          </c:tx>
          <c:layout>
            <c:manualLayout>
              <c:xMode val="edge"/>
              <c:yMode val="edge"/>
              <c:x val="3.9479244432549701E-2"/>
              <c:y val="2.8077081390018601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724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ISK bn.</c:v>
                </c:pt>
              </c:strCache>
            </c:strRef>
          </c:tx>
          <c:dPt>
            <c:idx val="0"/>
            <c:bubble3D val="0"/>
            <c:spPr>
              <a:solidFill>
                <a:srgbClr val="BB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1D-429E-9A09-3B5570FCE7F2}"/>
              </c:ext>
            </c:extLst>
          </c:dPt>
          <c:dPt>
            <c:idx val="1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1D-429E-9A09-3B5570FCE7F2}"/>
              </c:ext>
            </c:extLst>
          </c:dPt>
          <c:dPt>
            <c:idx val="2"/>
            <c:bubble3D val="0"/>
            <c:explosion val="19"/>
            <c:spPr>
              <a:solidFill>
                <a:srgbClr val="F4CA5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1D-429E-9A09-3B5570FCE7F2}"/>
              </c:ext>
            </c:extLst>
          </c:dPt>
          <c:dLbls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500">
                      <a:solidFill>
                        <a:schemeClr val="tx1"/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is-I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Corbel" charset="0"/>
                    <a:ea typeface="Corbel" charset="0"/>
                    <a:cs typeface="Corbel" charset="0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Útgjöld</c:v>
                </c:pt>
                <c:pt idx="1">
                  <c:v>Tekjur</c:v>
                </c:pt>
                <c:pt idx="2">
                  <c:v>Afgangur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708.60559999999998</c:v>
                </c:pt>
                <c:pt idx="1">
                  <c:v>1117.9833000000001</c:v>
                </c:pt>
                <c:pt idx="2">
                  <c:v>409.37770000000012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41D-429E-9A09-3B5570FCE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</c:plotArea>
    <c:legend>
      <c:legendPos val="r"/>
      <c:overlay val="0"/>
      <c:txPr>
        <a:bodyPr/>
        <a:lstStyle/>
        <a:p>
          <a:pPr>
            <a:defRPr sz="11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81089587910096E-2"/>
          <c:y val="0.102630673787316"/>
          <c:w val="0.85086187496936405"/>
          <c:h val="0.7259046553540879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Ríkissjóður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Sheet1!$C$2:$C$18</c:f>
              <c:numCache>
                <c:formatCode>0.0</c:formatCode>
                <c:ptCount val="17"/>
                <c:pt idx="0">
                  <c:v>13.776850886339936</c:v>
                </c:pt>
                <c:pt idx="1">
                  <c:v>16.735035845740402</c:v>
                </c:pt>
                <c:pt idx="2">
                  <c:v>15.155094257454488</c:v>
                </c:pt>
                <c:pt idx="3">
                  <c:v>48.458928098877664</c:v>
                </c:pt>
                <c:pt idx="4">
                  <c:v>59.769536398841069</c:v>
                </c:pt>
                <c:pt idx="5">
                  <c:v>59.846696837836454</c:v>
                </c:pt>
                <c:pt idx="6">
                  <c:v>54.947612682570544</c:v>
                </c:pt>
                <c:pt idx="7">
                  <c:v>57.358493452849636</c:v>
                </c:pt>
                <c:pt idx="8">
                  <c:v>56.149662239633791</c:v>
                </c:pt>
                <c:pt idx="9">
                  <c:v>49.253004403949255</c:v>
                </c:pt>
                <c:pt idx="10">
                  <c:v>48.415086815449001</c:v>
                </c:pt>
                <c:pt idx="11">
                  <c:v>33.100688905836904</c:v>
                </c:pt>
                <c:pt idx="12">
                  <c:v>28.211081807252814</c:v>
                </c:pt>
                <c:pt idx="13">
                  <c:v>24.012478048676023</c:v>
                </c:pt>
                <c:pt idx="14">
                  <c:v>23.818346525423806</c:v>
                </c:pt>
                <c:pt idx="15">
                  <c:v>21.95901274286998</c:v>
                </c:pt>
                <c:pt idx="16">
                  <c:v>20.217807895526498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FC-41AD-BA3A-420F61878CCD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Sveitarfélög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Sheet1!$D$2:$D$18</c:f>
              <c:numCache>
                <c:formatCode>0.0</c:formatCode>
                <c:ptCount val="17"/>
                <c:pt idx="0">
                  <c:v>5.2919708029197077</c:v>
                </c:pt>
                <c:pt idx="1">
                  <c:v>4.0411118116188032</c:v>
                </c:pt>
                <c:pt idx="2">
                  <c:v>2.9707978946859073</c:v>
                </c:pt>
                <c:pt idx="3">
                  <c:v>5.506283629872927</c:v>
                </c:pt>
                <c:pt idx="4">
                  <c:v>7.0337642073606155</c:v>
                </c:pt>
                <c:pt idx="5">
                  <c:v>8.086269027705935</c:v>
                </c:pt>
                <c:pt idx="6">
                  <c:v>8.385851984143553</c:v>
                </c:pt>
                <c:pt idx="7">
                  <c:v>7.5805552270077552</c:v>
                </c:pt>
                <c:pt idx="8">
                  <c:v>7.6293181455261623</c:v>
                </c:pt>
                <c:pt idx="9">
                  <c:v>7.0604646954143755</c:v>
                </c:pt>
                <c:pt idx="10">
                  <c:v>7.2615681867801376</c:v>
                </c:pt>
                <c:pt idx="11">
                  <c:v>6.4186304554541245</c:v>
                </c:pt>
                <c:pt idx="12">
                  <c:v>6.2558307527570483</c:v>
                </c:pt>
                <c:pt idx="13">
                  <c:v>5.8857037148644871</c:v>
                </c:pt>
                <c:pt idx="14">
                  <c:v>5.7291785849137256</c:v>
                </c:pt>
                <c:pt idx="15">
                  <c:v>5.5703361861151128</c:v>
                </c:pt>
                <c:pt idx="16">
                  <c:v>5.4110741143803107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FC-41AD-BA3A-420F61878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07872"/>
        <c:axId val="47409408"/>
      </c:barChart>
      <c:lineChart>
        <c:grouping val="standard"/>
        <c:varyColors val="0"/>
        <c:ser>
          <c:idx val="0"/>
          <c:order val="2"/>
          <c:tx>
            <c:strRef>
              <c:f>Sheet1!$E$1</c:f>
              <c:strCache>
                <c:ptCount val="1"/>
                <c:pt idx="0">
                  <c:v>Skuldaregla</c:v>
                </c:pt>
              </c:strCache>
            </c:strRef>
          </c:tx>
          <c:spPr>
            <a:ln>
              <a:solidFill>
                <a:srgbClr val="BB0000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Sheet1!$E$2:$E$18</c:f>
              <c:numCache>
                <c:formatCode>0.0</c:formatCode>
                <c:ptCount val="1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1FC-41AD-BA3A-420F61878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17600"/>
        <c:axId val="47415680"/>
      </c:lineChart>
      <c:catAx>
        <c:axId val="4740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7409408"/>
        <c:crosses val="autoZero"/>
        <c:auto val="1"/>
        <c:lblAlgn val="ctr"/>
        <c:lblOffset val="100"/>
        <c:noMultiLvlLbl val="0"/>
      </c:catAx>
      <c:valAx>
        <c:axId val="4740940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 VLF</a:t>
                </a:r>
              </a:p>
            </c:rich>
          </c:tx>
          <c:layout>
            <c:manualLayout>
              <c:xMode val="edge"/>
              <c:yMode val="edge"/>
              <c:x val="5.77721184682135E-2"/>
              <c:y val="4.3414241594684801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7407872"/>
        <c:crosses val="autoZero"/>
        <c:crossBetween val="between"/>
        <c:majorUnit val="10"/>
      </c:valAx>
      <c:valAx>
        <c:axId val="47415680"/>
        <c:scaling>
          <c:orientation val="minMax"/>
          <c:max val="8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 VLF</a:t>
                </a:r>
              </a:p>
            </c:rich>
          </c:tx>
          <c:layout>
            <c:manualLayout>
              <c:xMode val="edge"/>
              <c:yMode val="edge"/>
              <c:x val="0.92245139826537004"/>
              <c:y val="4.711656957486679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7417600"/>
        <c:crosses val="max"/>
        <c:crossBetween val="between"/>
      </c:valAx>
      <c:catAx>
        <c:axId val="47417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1568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7149464445127703E-2"/>
          <c:y val="0.88471229556864495"/>
          <c:w val="0.915399356383508"/>
          <c:h val="5.8823160890805998E-2"/>
        </c:manualLayout>
      </c:layout>
      <c:overlay val="0"/>
      <c:txPr>
        <a:bodyPr/>
        <a:lstStyle/>
        <a:p>
          <a:pPr>
            <a:defRPr sz="10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81089587910096E-2"/>
          <c:y val="0.102630673787316"/>
          <c:w val="0.85086187496936405"/>
          <c:h val="0.72590465535408799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Lífeyrisskuldbindingar - B-deild ríkissjóðs, mia.kr. (v-ás)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191.34299999999999</c:v>
                </c:pt>
                <c:pt idx="1">
                  <c:v>210.077</c:v>
                </c:pt>
                <c:pt idx="2">
                  <c:v>230.65199999999999</c:v>
                </c:pt>
                <c:pt idx="3">
                  <c:v>342.93900000000002</c:v>
                </c:pt>
                <c:pt idx="4">
                  <c:v>339.86399999999998</c:v>
                </c:pt>
                <c:pt idx="5">
                  <c:v>345.10899999999998</c:v>
                </c:pt>
                <c:pt idx="6">
                  <c:v>372.99900000000002</c:v>
                </c:pt>
                <c:pt idx="7">
                  <c:v>388.471</c:v>
                </c:pt>
                <c:pt idx="8">
                  <c:v>407.73399999999998</c:v>
                </c:pt>
                <c:pt idx="9">
                  <c:v>435.60700000000003</c:v>
                </c:pt>
                <c:pt idx="10">
                  <c:v>508.423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59040"/>
        <c:axId val="47560576"/>
      </c:bar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Lífeyrisskuldbindingar - B-deild ríkissjóðs, % af VLF (h-ás)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0.0</c:formatCode>
                <c:ptCount val="11"/>
                <c:pt idx="0">
                  <c:v>18.201630263659808</c:v>
                </c:pt>
                <c:pt idx="1">
                  <c:v>17.563571455444592</c:v>
                </c:pt>
                <c:pt idx="2">
                  <c:v>16.909326037423796</c:v>
                </c:pt>
                <c:pt idx="3">
                  <c:v>22.104646410997827</c:v>
                </c:pt>
                <c:pt idx="4">
                  <c:v>21.330327482509976</c:v>
                </c:pt>
                <c:pt idx="5">
                  <c:v>21.299172433627746</c:v>
                </c:pt>
                <c:pt idx="6">
                  <c:v>21.920679836740451</c:v>
                </c:pt>
                <c:pt idx="7">
                  <c:v>21.842632467041025</c:v>
                </c:pt>
                <c:pt idx="8">
                  <c:v>21.55909432916728</c:v>
                </c:pt>
                <c:pt idx="9">
                  <c:v>21.714998711378108</c:v>
                </c:pt>
                <c:pt idx="10">
                  <c:v>22.968742870592529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FC-41AD-BA3A-420F61878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64672"/>
        <c:axId val="47562752"/>
      </c:lineChart>
      <c:catAx>
        <c:axId val="4755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7560576"/>
        <c:crosses val="autoZero"/>
        <c:auto val="1"/>
        <c:lblAlgn val="ctr"/>
        <c:lblOffset val="100"/>
        <c:noMultiLvlLbl val="0"/>
      </c:catAx>
      <c:valAx>
        <c:axId val="47560576"/>
        <c:scaling>
          <c:orientation val="minMax"/>
          <c:max val="600"/>
          <c:min val="0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 dirty="0" err="1" smtClean="0">
                    <a:latin typeface="Corbel" charset="0"/>
                    <a:ea typeface="Corbel" charset="0"/>
                    <a:cs typeface="Corbel" charset="0"/>
                  </a:rPr>
                  <a:t>mia.kr</a:t>
                </a:r>
                <a:r>
                  <a:rPr lang="is-IS" sz="1000" b="0" dirty="0" smtClean="0">
                    <a:latin typeface="Corbel" charset="0"/>
                    <a:ea typeface="Corbel" charset="0"/>
                    <a:cs typeface="Corbel" charset="0"/>
                  </a:rPr>
                  <a:t>.</a:t>
                </a:r>
                <a:endParaRPr lang="is-IS" sz="1000" b="0" dirty="0">
                  <a:latin typeface="Corbel" charset="0"/>
                  <a:ea typeface="Corbel" charset="0"/>
                  <a:cs typeface="Corbel" charset="0"/>
                </a:endParaRPr>
              </a:p>
            </c:rich>
          </c:tx>
          <c:layout>
            <c:manualLayout>
              <c:xMode val="edge"/>
              <c:yMode val="edge"/>
              <c:x val="5.77721184682135E-2"/>
              <c:y val="4.3414241594684801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7559040"/>
        <c:crosses val="autoZero"/>
        <c:crossBetween val="between"/>
        <c:majorUnit val="100"/>
      </c:valAx>
      <c:valAx>
        <c:axId val="47562752"/>
        <c:scaling>
          <c:orientation val="minMax"/>
          <c:max val="3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000" b="0"/>
                </a:pPr>
                <a:r>
                  <a:rPr lang="is-IS" sz="1000" b="0" dirty="0" smtClean="0"/>
                  <a:t>% af VLF</a:t>
                </a:r>
                <a:endParaRPr lang="is-IS" sz="1000" b="0" dirty="0"/>
              </a:p>
            </c:rich>
          </c:tx>
          <c:layout>
            <c:manualLayout>
              <c:xMode val="edge"/>
              <c:yMode val="edge"/>
              <c:x val="0.94479230259630109"/>
              <c:y val="3.171714860926253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47564672"/>
        <c:crosses val="max"/>
        <c:crossBetween val="between"/>
      </c:valAx>
      <c:catAx>
        <c:axId val="4756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627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7505174703331863"/>
          <c:y val="0.90267828669518324"/>
          <c:w val="0.72129627153991149"/>
          <c:h val="4.6411065918817974E-2"/>
        </c:manualLayout>
      </c:layout>
      <c:overlay val="0"/>
      <c:txPr>
        <a:bodyPr/>
        <a:lstStyle/>
        <a:p>
          <a:pPr>
            <a:defRPr sz="10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31081556540709"/>
          <c:y val="9.2077894327894316E-2"/>
          <c:w val="0.73667053690802897"/>
          <c:h val="0.73234226884226883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Sheet2!$E$2</c:f>
              <c:strCache>
                <c:ptCount val="1"/>
                <c:pt idx="0">
                  <c:v>Ríkið 2017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strRef>
              <c:f>Sheet2!$B$4:$B$36</c:f>
              <c:strCache>
                <c:ptCount val="33"/>
                <c:pt idx="2">
                  <c:v>Veiðigjald</c:v>
                </c:pt>
                <c:pt idx="5">
                  <c:v>Aðrir skattar</c:v>
                </c:pt>
                <c:pt idx="8">
                  <c:v>Skattar á launagreiðslur</c:v>
                </c:pt>
                <c:pt idx="11">
                  <c:v>Bankaskattur</c:v>
                </c:pt>
                <c:pt idx="14">
                  <c:v>Fjármagnstekjuskattur</c:v>
                </c:pt>
                <c:pt idx="17">
                  <c:v>Eignarskattar</c:v>
                </c:pt>
                <c:pt idx="20">
                  <c:v>Tekjuskattur lögaðila</c:v>
                </c:pt>
                <c:pt idx="23">
                  <c:v>Tollar, vörugj. o.fl.</c:v>
                </c:pt>
                <c:pt idx="26">
                  <c:v>Tryggingagjöld</c:v>
                </c:pt>
                <c:pt idx="29">
                  <c:v>Virðisaukaskattur </c:v>
                </c:pt>
                <c:pt idx="32">
                  <c:v>Tekjuskattur einstaklinga</c:v>
                </c:pt>
              </c:strCache>
            </c:strRef>
          </c:cat>
          <c:val>
            <c:numRef>
              <c:f>Sheet2!$E$3:$E$36</c:f>
              <c:numCache>
                <c:formatCode>General</c:formatCode>
                <c:ptCount val="34"/>
                <c:pt idx="2" formatCode="0%">
                  <c:v>5.8438563297710522E-3</c:v>
                </c:pt>
                <c:pt idx="5" formatCode="0%">
                  <c:v>7.5148228147264825E-3</c:v>
                </c:pt>
                <c:pt idx="8" formatCode="0%">
                  <c:v>8.3937802387769947E-3</c:v>
                </c:pt>
                <c:pt idx="11" formatCode="0%">
                  <c:v>9.6843213188799026E-3</c:v>
                </c:pt>
                <c:pt idx="14" formatCode="0%">
                  <c:v>3.3263538443109239E-2</c:v>
                </c:pt>
                <c:pt idx="17" formatCode="0%">
                  <c:v>9.9137976283924911E-3</c:v>
                </c:pt>
                <c:pt idx="20" formatCode="0%">
                  <c:v>7.7369306188877496E-2</c:v>
                </c:pt>
                <c:pt idx="23" formatCode="0%">
                  <c:v>8.8277358996851851E-2</c:v>
                </c:pt>
                <c:pt idx="26" formatCode="0%">
                  <c:v>9.5626357162209338E-2</c:v>
                </c:pt>
                <c:pt idx="29" formatCode="0%">
                  <c:v>0.22947630951258902</c:v>
                </c:pt>
                <c:pt idx="32" formatCode="0%">
                  <c:v>0.16821245073445748</c:v>
                </c:pt>
              </c:numCache>
            </c:numRef>
          </c:val>
        </c:ser>
        <c:ser>
          <c:idx val="3"/>
          <c:order val="1"/>
          <c:tx>
            <c:strRef>
              <c:f>Sheet2!$F$2</c:f>
              <c:strCache>
                <c:ptCount val="1"/>
                <c:pt idx="0">
                  <c:v>Sveitarfélög 2017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cat>
            <c:strRef>
              <c:f>Sheet2!$B$4:$B$36</c:f>
              <c:strCache>
                <c:ptCount val="33"/>
                <c:pt idx="2">
                  <c:v>Veiðigjald</c:v>
                </c:pt>
                <c:pt idx="5">
                  <c:v>Aðrir skattar</c:v>
                </c:pt>
                <c:pt idx="8">
                  <c:v>Skattar á launagreiðslur</c:v>
                </c:pt>
                <c:pt idx="11">
                  <c:v>Bankaskattur</c:v>
                </c:pt>
                <c:pt idx="14">
                  <c:v>Fjármagnstekjuskattur</c:v>
                </c:pt>
                <c:pt idx="17">
                  <c:v>Eignarskattar</c:v>
                </c:pt>
                <c:pt idx="20">
                  <c:v>Tekjuskattur lögaðila</c:v>
                </c:pt>
                <c:pt idx="23">
                  <c:v>Tollar, vörugj. o.fl.</c:v>
                </c:pt>
                <c:pt idx="26">
                  <c:v>Tryggingagjöld</c:v>
                </c:pt>
                <c:pt idx="29">
                  <c:v>Virðisaukaskattur </c:v>
                </c:pt>
                <c:pt idx="32">
                  <c:v>Tekjuskattur einstaklinga</c:v>
                </c:pt>
              </c:strCache>
            </c:strRef>
          </c:cat>
          <c:val>
            <c:numRef>
              <c:f>Sheet2!$F$3:$F$36</c:f>
              <c:numCache>
                <c:formatCode>General</c:formatCode>
                <c:ptCount val="34"/>
                <c:pt idx="2" formatCode="0%">
                  <c:v>0</c:v>
                </c:pt>
                <c:pt idx="5" formatCode="0%">
                  <c:v>0</c:v>
                </c:pt>
                <c:pt idx="8" formatCode="0%">
                  <c:v>0</c:v>
                </c:pt>
                <c:pt idx="11" formatCode="0%">
                  <c:v>0</c:v>
                </c:pt>
                <c:pt idx="14" formatCode="0%">
                  <c:v>0</c:v>
                </c:pt>
                <c:pt idx="17" formatCode="0%">
                  <c:v>4.4105767745768257E-2</c:v>
                </c:pt>
                <c:pt idx="20" formatCode="0%">
                  <c:v>0</c:v>
                </c:pt>
                <c:pt idx="23" formatCode="0%">
                  <c:v>1.8947585189112855E-3</c:v>
                </c:pt>
                <c:pt idx="26" formatCode="0%">
                  <c:v>0</c:v>
                </c:pt>
                <c:pt idx="29" formatCode="0%">
                  <c:v>0</c:v>
                </c:pt>
                <c:pt idx="32" formatCode="0%">
                  <c:v>0.22042357436667956</c:v>
                </c:pt>
              </c:numCache>
            </c:numRef>
          </c:val>
        </c:ser>
        <c:ser>
          <c:idx val="0"/>
          <c:order val="2"/>
          <c:tx>
            <c:strRef>
              <c:f>Sheet2!$C$2</c:f>
              <c:strCache>
                <c:ptCount val="1"/>
                <c:pt idx="0">
                  <c:v>Ríkið 2013</c:v>
                </c:pt>
              </c:strCache>
            </c:strRef>
          </c:tx>
          <c:spPr>
            <a:solidFill>
              <a:srgbClr val="006DDA">
                <a:alpha val="30000"/>
              </a:srgbClr>
            </a:solidFill>
          </c:spPr>
          <c:invertIfNegative val="0"/>
          <c:cat>
            <c:strRef>
              <c:f>Sheet2!$B$4:$B$36</c:f>
              <c:strCache>
                <c:ptCount val="33"/>
                <c:pt idx="2">
                  <c:v>Veiðigjald</c:v>
                </c:pt>
                <c:pt idx="5">
                  <c:v>Aðrir skattar</c:v>
                </c:pt>
                <c:pt idx="8">
                  <c:v>Skattar á launagreiðslur</c:v>
                </c:pt>
                <c:pt idx="11">
                  <c:v>Bankaskattur</c:v>
                </c:pt>
                <c:pt idx="14">
                  <c:v>Fjármagnstekjuskattur</c:v>
                </c:pt>
                <c:pt idx="17">
                  <c:v>Eignarskattar</c:v>
                </c:pt>
                <c:pt idx="20">
                  <c:v>Tekjuskattur lögaðila</c:v>
                </c:pt>
                <c:pt idx="23">
                  <c:v>Tollar, vörugj. o.fl.</c:v>
                </c:pt>
                <c:pt idx="26">
                  <c:v>Tryggingagjöld</c:v>
                </c:pt>
                <c:pt idx="29">
                  <c:v>Virðisaukaskattur </c:v>
                </c:pt>
                <c:pt idx="32">
                  <c:v>Tekjuskattur einstaklinga</c:v>
                </c:pt>
              </c:strCache>
            </c:strRef>
          </c:cat>
          <c:val>
            <c:numRef>
              <c:f>Sheet2!$C$3:$C$36</c:f>
              <c:numCache>
                <c:formatCode>0%</c:formatCode>
                <c:ptCount val="34"/>
                <c:pt idx="1">
                  <c:v>1.4467783362569075E-2</c:v>
                </c:pt>
                <c:pt idx="4">
                  <c:v>9.7079531912998163E-3</c:v>
                </c:pt>
                <c:pt idx="7">
                  <c:v>1.0551393105550434E-2</c:v>
                </c:pt>
                <c:pt idx="10">
                  <c:v>5.3733738819627102E-3</c:v>
                </c:pt>
                <c:pt idx="13">
                  <c:v>2.5392188224477554E-2</c:v>
                </c:pt>
                <c:pt idx="16">
                  <c:v>2.3585650031822891E-2</c:v>
                </c:pt>
                <c:pt idx="19">
                  <c:v>5.5777807749945861E-2</c:v>
                </c:pt>
                <c:pt idx="22">
                  <c:v>0.11099479754952191</c:v>
                </c:pt>
                <c:pt idx="25">
                  <c:v>0.10187700100649257</c:v>
                </c:pt>
                <c:pt idx="28">
                  <c:v>0.21104887032458783</c:v>
                </c:pt>
                <c:pt idx="31">
                  <c:v>0.16439880390782838</c:v>
                </c:pt>
              </c:numCache>
            </c:numRef>
          </c:val>
        </c:ser>
        <c:ser>
          <c:idx val="1"/>
          <c:order val="3"/>
          <c:tx>
            <c:strRef>
              <c:f>Sheet2!$D$2</c:f>
              <c:strCache>
                <c:ptCount val="1"/>
                <c:pt idx="0">
                  <c:v>Sveitarfélög 2013</c:v>
                </c:pt>
              </c:strCache>
            </c:strRef>
          </c:tx>
          <c:spPr>
            <a:solidFill>
              <a:srgbClr val="F4CA5A">
                <a:alpha val="40000"/>
              </a:srgbClr>
            </a:solidFill>
          </c:spPr>
          <c:invertIfNegative val="0"/>
          <c:cat>
            <c:strRef>
              <c:f>Sheet2!$B$4:$B$36</c:f>
              <c:strCache>
                <c:ptCount val="33"/>
                <c:pt idx="2">
                  <c:v>Veiðigjald</c:v>
                </c:pt>
                <c:pt idx="5">
                  <c:v>Aðrir skattar</c:v>
                </c:pt>
                <c:pt idx="8">
                  <c:v>Skattar á launagreiðslur</c:v>
                </c:pt>
                <c:pt idx="11">
                  <c:v>Bankaskattur</c:v>
                </c:pt>
                <c:pt idx="14">
                  <c:v>Fjármagnstekjuskattur</c:v>
                </c:pt>
                <c:pt idx="17">
                  <c:v>Eignarskattar</c:v>
                </c:pt>
                <c:pt idx="20">
                  <c:v>Tekjuskattur lögaðila</c:v>
                </c:pt>
                <c:pt idx="23">
                  <c:v>Tollar, vörugj. o.fl.</c:v>
                </c:pt>
                <c:pt idx="26">
                  <c:v>Tryggingagjöld</c:v>
                </c:pt>
                <c:pt idx="29">
                  <c:v>Virðisaukaskattur </c:v>
                </c:pt>
                <c:pt idx="32">
                  <c:v>Tekjuskattur einstaklinga</c:v>
                </c:pt>
              </c:strCache>
            </c:strRef>
          </c:cat>
          <c:val>
            <c:numRef>
              <c:f>Sheet2!$D$3:$D$36</c:f>
              <c:numCache>
                <c:formatCode>0%</c:formatCode>
                <c:ptCount val="34"/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0">
                  <c:v>0</c:v>
                </c:pt>
                <c:pt idx="13">
                  <c:v>0</c:v>
                </c:pt>
                <c:pt idx="16">
                  <c:v>4.5313472633633917E-2</c:v>
                </c:pt>
                <c:pt idx="19">
                  <c:v>0</c:v>
                </c:pt>
                <c:pt idx="22">
                  <c:v>2.8840979270029982E-3</c:v>
                </c:pt>
                <c:pt idx="25">
                  <c:v>0</c:v>
                </c:pt>
                <c:pt idx="28">
                  <c:v>0</c:v>
                </c:pt>
                <c:pt idx="31">
                  <c:v>0.21862680710330404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659648"/>
        <c:axId val="47669632"/>
      </c:barChart>
      <c:catAx>
        <c:axId val="4765964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>
            <a:solidFill>
              <a:srgbClr val="DDDED5"/>
            </a:solidFill>
          </a:ln>
        </c:spPr>
        <c:txPr>
          <a:bodyPr/>
          <a:lstStyle/>
          <a:p>
            <a:pPr>
              <a:defRPr>
                <a:latin typeface="Corbel" panose="020B0503020204020204" pitchFamily="34" charset="0"/>
              </a:defRPr>
            </a:pPr>
            <a:endParaRPr lang="is-IS"/>
          </a:p>
        </c:txPr>
        <c:crossAx val="47669632"/>
        <c:crosses val="autoZero"/>
        <c:auto val="1"/>
        <c:lblAlgn val="ctr"/>
        <c:lblOffset val="100"/>
        <c:noMultiLvlLbl val="0"/>
      </c:catAx>
      <c:valAx>
        <c:axId val="47669632"/>
        <c:scaling>
          <c:orientation val="minMax"/>
          <c:max val="0.4"/>
        </c:scaling>
        <c:delete val="0"/>
        <c:axPos val="b"/>
        <c:majorGridlines>
          <c:spPr>
            <a:ln>
              <a:solidFill>
                <a:srgbClr val="DDDED5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Corbel" panose="020B0503020204020204" pitchFamily="34" charset="0"/>
              </a:defRPr>
            </a:pPr>
            <a:endParaRPr lang="is-IS"/>
          </a:p>
        </c:txPr>
        <c:crossAx val="47659648"/>
        <c:crosses val="autoZero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39705993596509748"/>
          <c:y val="0.90961811015833471"/>
          <c:w val="0.32688885370487653"/>
          <c:h val="8.9945544556303283E-2"/>
        </c:manualLayout>
      </c:layout>
      <c:overlay val="0"/>
      <c:txPr>
        <a:bodyPr/>
        <a:lstStyle/>
        <a:p>
          <a:pPr>
            <a:defRPr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98333638527742E-2"/>
          <c:y val="4.5110362055109363E-2"/>
          <c:w val="0.90451794543123964"/>
          <c:h val="0.78369376321298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Blað1!$B$1</c:f>
              <c:strCache>
                <c:ptCount val="1"/>
                <c:pt idx="0">
                  <c:v>Hagstofan feb 2016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numRef>
              <c:f>Blað1!$A$2:$A$8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Blað1!$B$2:$B$8</c:f>
              <c:numCache>
                <c:formatCode>General</c:formatCode>
                <c:ptCount val="7"/>
                <c:pt idx="1">
                  <c:v>13.2</c:v>
                </c:pt>
                <c:pt idx="2">
                  <c:v>7.7</c:v>
                </c:pt>
                <c:pt idx="3">
                  <c:v>2.2000000000000002</c:v>
                </c:pt>
                <c:pt idx="4">
                  <c:v>2.6</c:v>
                </c:pt>
                <c:pt idx="5">
                  <c:v>3.9</c:v>
                </c:pt>
                <c:pt idx="6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Blað1!$C$1</c:f>
              <c:strCache>
                <c:ptCount val="1"/>
                <c:pt idx="0">
                  <c:v>Hagstofan nóv 2016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Corbel" panose="020B0503020204020204" pitchFamily="34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Blað1!$A$2:$A$8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Blað1!$C$2:$C$8</c:f>
              <c:numCache>
                <c:formatCode>General</c:formatCode>
                <c:ptCount val="7"/>
                <c:pt idx="0">
                  <c:v>18.3</c:v>
                </c:pt>
                <c:pt idx="1">
                  <c:v>21.7</c:v>
                </c:pt>
                <c:pt idx="2">
                  <c:v>7.4</c:v>
                </c:pt>
                <c:pt idx="3">
                  <c:v>1.4</c:v>
                </c:pt>
                <c:pt idx="4">
                  <c:v>2.9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69696"/>
        <c:axId val="40271232"/>
      </c:barChart>
      <c:catAx>
        <c:axId val="4026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0271232"/>
        <c:crosses val="autoZero"/>
        <c:auto val="1"/>
        <c:lblAlgn val="ctr"/>
        <c:lblOffset val="100"/>
        <c:noMultiLvlLbl val="0"/>
      </c:catAx>
      <c:valAx>
        <c:axId val="40271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0269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150384544955137"/>
          <c:y val="0.92652777991062518"/>
          <c:w val="0.63699208020509068"/>
          <c:h val="7.3472220089374832E-2"/>
        </c:manualLayout>
      </c:layout>
      <c:overlay val="0"/>
      <c:txPr>
        <a:bodyPr/>
        <a:lstStyle/>
        <a:p>
          <a:pPr>
            <a:defRPr sz="1000"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161628043314635E-2"/>
          <c:y val="0.13388501080319956"/>
          <c:w val="0.83542663642730952"/>
          <c:h val="0.7320568048645151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Sheet1!$A$2</c:f>
              <c:strCache>
                <c:ptCount val="1"/>
                <c:pt idx="0">
                  <c:v>Frumtekjur í mia.kr. (v.ás)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cat>
            <c:numRef>
              <c:f>Sheet1!$B$1:$Q$1</c:f>
              <c:numCache>
                <c:formatCode>@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Sheet1!$B$2:$Q$2</c:f>
              <c:numCache>
                <c:formatCode>#,##0</c:formatCode>
                <c:ptCount val="16"/>
                <c:pt idx="0">
                  <c:v>649988.57057858235</c:v>
                </c:pt>
                <c:pt idx="1">
                  <c:v>674811.58413463761</c:v>
                </c:pt>
                <c:pt idx="2">
                  <c:v>601240.22217398358</c:v>
                </c:pt>
                <c:pt idx="3">
                  <c:v>485993.11866380129</c:v>
                </c:pt>
                <c:pt idx="4">
                  <c:v>504382.92146549333</c:v>
                </c:pt>
                <c:pt idx="5">
                  <c:v>518475.4192492743</c:v>
                </c:pt>
                <c:pt idx="6">
                  <c:v>543545.43739115691</c:v>
                </c:pt>
                <c:pt idx="7">
                  <c:v>568322.55746772548</c:v>
                </c:pt>
                <c:pt idx="8">
                  <c:v>619129.10168277146</c:v>
                </c:pt>
                <c:pt idx="9">
                  <c:v>632871.64499421092</c:v>
                </c:pt>
                <c:pt idx="10">
                  <c:v>679750.35386471008</c:v>
                </c:pt>
                <c:pt idx="11">
                  <c:v>720344.49248512625</c:v>
                </c:pt>
                <c:pt idx="12">
                  <c:v>740750.48521030846</c:v>
                </c:pt>
                <c:pt idx="13">
                  <c:v>758314.37470004638</c:v>
                </c:pt>
                <c:pt idx="14">
                  <c:v>773746.84795959864</c:v>
                </c:pt>
                <c:pt idx="15">
                  <c:v>788778.26045818324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85088"/>
        <c:axId val="47786624"/>
      </c:barChar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Frumtekjur, raunbreyting í % (h.ás)</c:v>
                </c:pt>
              </c:strCache>
            </c:strRef>
          </c:tx>
          <c:spPr>
            <a:ln w="31750">
              <a:solidFill>
                <a:srgbClr val="00468C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@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Sheet1!$B$3:$Q$3</c:f>
              <c:numCache>
                <c:formatCode>0.0%</c:formatCode>
                <c:ptCount val="16"/>
                <c:pt idx="0">
                  <c:v>5.1915189813182681E-2</c:v>
                </c:pt>
                <c:pt idx="1">
                  <c:v>3.8189923145816637E-2</c:v>
                </c:pt>
                <c:pt idx="2">
                  <c:v>-0.10902504297551474</c:v>
                </c:pt>
                <c:pt idx="3">
                  <c:v>-0.19168229146990229</c:v>
                </c:pt>
                <c:pt idx="4">
                  <c:v>3.7839636191255861E-2</c:v>
                </c:pt>
                <c:pt idx="5">
                  <c:v>2.7940077239005205E-2</c:v>
                </c:pt>
                <c:pt idx="6">
                  <c:v>4.8353339832740261E-2</c:v>
                </c:pt>
                <c:pt idx="7">
                  <c:v>4.5584266506753866E-2</c:v>
                </c:pt>
                <c:pt idx="8">
                  <c:v>8.9397373986745521E-2</c:v>
                </c:pt>
                <c:pt idx="9">
                  <c:v>2.2196571400193647E-2</c:v>
                </c:pt>
                <c:pt idx="10">
                  <c:v>7.4073011867877195E-2</c:v>
                </c:pt>
                <c:pt idx="11">
                  <c:v>5.9719187183381164E-2</c:v>
                </c:pt>
                <c:pt idx="12">
                  <c:v>2.8328102648197132E-2</c:v>
                </c:pt>
                <c:pt idx="13">
                  <c:v>2.3710938892940875E-2</c:v>
                </c:pt>
                <c:pt idx="14">
                  <c:v>2.0351022972044462E-2</c:v>
                </c:pt>
                <c:pt idx="15">
                  <c:v>1.9426783499309864E-2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95200"/>
        <c:axId val="47793280"/>
      </c:lineChart>
      <c:catAx>
        <c:axId val="477850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txPr>
          <a:bodyPr/>
          <a:lstStyle/>
          <a:p>
            <a:pPr>
              <a:defRPr sz="900">
                <a:latin typeface="Corbel" panose="020B0503020204020204" pitchFamily="34" charset="0"/>
              </a:defRPr>
            </a:pPr>
            <a:endParaRPr lang="is-IS"/>
          </a:p>
        </c:txPr>
        <c:crossAx val="47786624"/>
        <c:crosses val="autoZero"/>
        <c:auto val="1"/>
        <c:lblAlgn val="ctr"/>
        <c:lblOffset val="100"/>
        <c:noMultiLvlLbl val="0"/>
      </c:catAx>
      <c:valAx>
        <c:axId val="47786624"/>
        <c:scaling>
          <c:orientation val="minMax"/>
          <c:max val="800000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51000"/>
                </a:sys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>
                    <a:latin typeface="Corbel" panose="020B0503020204020204" pitchFamily="34" charset="0"/>
                  </a:defRPr>
                </a:pPr>
                <a:r>
                  <a:rPr lang="is-IS" sz="1000" b="0" i="0" baseline="0" smtClean="0">
                    <a:effectLst/>
                    <a:latin typeface="Corbel" panose="020B0503020204020204" pitchFamily="34" charset="0"/>
                  </a:rPr>
                  <a:t>mia.kr., á föstu verðlagi 2016</a:t>
                </a:r>
                <a:endParaRPr lang="is-IS" sz="1000">
                  <a:effectLst/>
                  <a:latin typeface="Corbel" panose="020B0503020204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3305104939275543E-2"/>
              <c:y val="1.641178935545419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7785088"/>
        <c:crossesAt val="1"/>
        <c:crossBetween val="between"/>
        <c:dispUnits>
          <c:builtInUnit val="thousands"/>
        </c:dispUnits>
      </c:valAx>
      <c:valAx>
        <c:axId val="47793280"/>
        <c:scaling>
          <c:orientation val="minMax"/>
          <c:max val="0.2"/>
          <c:min val="-0.2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000" b="0">
                    <a:latin typeface="Corbel" panose="020B0503020204020204" pitchFamily="34" charset="0"/>
                  </a:defRPr>
                </a:pPr>
                <a:r>
                  <a:rPr lang="is-IS" sz="1000" b="0" smtClean="0">
                    <a:latin typeface="Corbel" panose="020B0503020204020204" pitchFamily="34" charset="0"/>
                  </a:rPr>
                  <a:t>raunbr. milli ára í %</a:t>
                </a:r>
                <a:endParaRPr lang="is-IS" sz="1000" b="0">
                  <a:latin typeface="Corbel" panose="020B0503020204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77830048425652376"/>
              <c:y val="4.9537243618454907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7795200"/>
        <c:crosses val="max"/>
        <c:crossBetween val="between"/>
      </c:valAx>
      <c:catAx>
        <c:axId val="4779520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one"/>
        <c:crossAx val="47793280"/>
        <c:crossesAt val="0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000"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is-I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60676340798161E-2"/>
          <c:y val="0.15134928492849284"/>
          <c:w val="0.92534442166739472"/>
          <c:h val="0.7145926842684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Frumgjöld í mia.kr. (v.ás)</c:v>
                </c:pt>
              </c:strCache>
            </c:strRef>
          </c:tx>
          <c:spPr>
            <a:solidFill>
              <a:srgbClr val="F4CA5A"/>
            </a:solidFill>
            <a:ln w="31750">
              <a:noFill/>
            </a:ln>
          </c:spPr>
          <c:invertIfNegative val="0"/>
          <c:cat>
            <c:numRef>
              <c:f>Sheet1!$B$1:$Q$1</c:f>
              <c:numCache>
                <c:formatCode>@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Sheet1!$B$3:$Q$3</c:f>
              <c:numCache>
                <c:formatCode>#,##0.0</c:formatCode>
                <c:ptCount val="16"/>
                <c:pt idx="0">
                  <c:v>532.60074458662768</c:v>
                </c:pt>
                <c:pt idx="1">
                  <c:v>568.95854353261757</c:v>
                </c:pt>
                <c:pt idx="2">
                  <c:v>599.11741171469498</c:v>
                </c:pt>
                <c:pt idx="3">
                  <c:v>612.19709747370814</c:v>
                </c:pt>
                <c:pt idx="4">
                  <c:v>574.07868143503242</c:v>
                </c:pt>
                <c:pt idx="5">
                  <c:v>568.95091519260018</c:v>
                </c:pt>
                <c:pt idx="6">
                  <c:v>551.50404949827498</c:v>
                </c:pt>
                <c:pt idx="7">
                  <c:v>551.89688490910783</c:v>
                </c:pt>
                <c:pt idx="8">
                  <c:v>554.4590018340275</c:v>
                </c:pt>
                <c:pt idx="9">
                  <c:v>554.33677581299958</c:v>
                </c:pt>
                <c:pt idx="10">
                  <c:v>569.15300309999998</c:v>
                </c:pt>
                <c:pt idx="11">
                  <c:v>592.5170030999999</c:v>
                </c:pt>
                <c:pt idx="12">
                  <c:v>607.09010310000008</c:v>
                </c:pt>
                <c:pt idx="13">
                  <c:v>626.59820309999998</c:v>
                </c:pt>
                <c:pt idx="14">
                  <c:v>642.49600309999994</c:v>
                </c:pt>
                <c:pt idx="15">
                  <c:v>658.21060309999996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76832"/>
        <c:axId val="47978368"/>
      </c:barChart>
      <c:lineChart>
        <c:grouping val="standard"/>
        <c:varyColors val="0"/>
        <c:ser>
          <c:idx val="1"/>
          <c:order val="1"/>
          <c:tx>
            <c:strRef>
              <c:f>Sheet1!$A$2</c:f>
              <c:strCache>
                <c:ptCount val="1"/>
                <c:pt idx="0">
                  <c:v>Frumgjöld, raunbreyting í % (h.ás)</c:v>
                </c:pt>
              </c:strCache>
            </c:strRef>
          </c:tx>
          <c:spPr>
            <a:ln w="31750">
              <a:solidFill>
                <a:srgbClr val="00468C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@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Sheet1!$B$2:$Q$2</c:f>
              <c:numCache>
                <c:formatCode>0.0%</c:formatCode>
                <c:ptCount val="16"/>
                <c:pt idx="0">
                  <c:v>6.6795772583301272E-3</c:v>
                </c:pt>
                <c:pt idx="1">
                  <c:v>6.8264641601672116E-2</c:v>
                </c:pt>
                <c:pt idx="2">
                  <c:v>5.3007145291858127E-2</c:v>
                </c:pt>
                <c:pt idx="3">
                  <c:v>2.1831590107819876E-2</c:v>
                </c:pt>
                <c:pt idx="4">
                  <c:v>-6.2264940810688452E-2</c:v>
                </c:pt>
                <c:pt idx="5">
                  <c:v>-8.9321662835734061E-3</c:v>
                </c:pt>
                <c:pt idx="6">
                  <c:v>-3.0664975182295162E-2</c:v>
                </c:pt>
                <c:pt idx="7">
                  <c:v>7.1229832526209513E-4</c:v>
                </c:pt>
                <c:pt idx="8">
                  <c:v>4.6423833780864232E-3</c:v>
                </c:pt>
                <c:pt idx="9">
                  <c:v>-2.204419454344686E-4</c:v>
                </c:pt>
                <c:pt idx="10">
                  <c:v>2.6727844756954333E-2</c:v>
                </c:pt>
                <c:pt idx="11">
                  <c:v>4.1050473023498846E-2</c:v>
                </c:pt>
                <c:pt idx="12">
                  <c:v>2.4595243552091972E-2</c:v>
                </c:pt>
                <c:pt idx="13">
                  <c:v>3.2133780307709081E-2</c:v>
                </c:pt>
                <c:pt idx="14">
                  <c:v>2.5371601644160524E-2</c:v>
                </c:pt>
                <c:pt idx="15">
                  <c:v>2.4458673554665245E-2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2464"/>
        <c:axId val="47980544"/>
      </c:lineChart>
      <c:catAx>
        <c:axId val="479768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7978368"/>
        <c:crosses val="autoZero"/>
        <c:auto val="1"/>
        <c:lblAlgn val="ctr"/>
        <c:lblOffset val="100"/>
        <c:noMultiLvlLbl val="0"/>
      </c:catAx>
      <c:valAx>
        <c:axId val="47978368"/>
        <c:scaling>
          <c:orientation val="minMax"/>
          <c:max val="80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>
                    <a:latin typeface="Corbel" panose="020B0503020204020204" pitchFamily="34" charset="0"/>
                  </a:defRPr>
                </a:pPr>
                <a:r>
                  <a:rPr lang="is-IS" sz="1000" b="0" i="0" baseline="0" err="1" smtClean="0">
                    <a:effectLst/>
                    <a:latin typeface="Corbel" panose="020B0503020204020204" pitchFamily="34" charset="0"/>
                  </a:rPr>
                  <a:t>mia.kr</a:t>
                </a:r>
                <a:r>
                  <a:rPr lang="is-IS" sz="1000" b="0" i="0" baseline="0" smtClean="0">
                    <a:effectLst/>
                    <a:latin typeface="Corbel" panose="020B0503020204020204" pitchFamily="34" charset="0"/>
                  </a:rPr>
                  <a:t>. á föstu verðlagi 2016</a:t>
                </a:r>
                <a:endParaRPr lang="is-IS" sz="1000">
                  <a:effectLst/>
                  <a:latin typeface="Corbel" panose="020B0503020204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2898704819452699E-2"/>
              <c:y val="4.0245599559955998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7976832"/>
        <c:crosses val="autoZero"/>
        <c:crossBetween val="between"/>
      </c:valAx>
      <c:valAx>
        <c:axId val="4798054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000" b="0">
                    <a:latin typeface="Corbel" panose="020B0503020204020204" pitchFamily="34" charset="0"/>
                  </a:defRPr>
                </a:pPr>
                <a:r>
                  <a:rPr lang="is-IS" sz="1000" b="0" smtClean="0">
                    <a:latin typeface="Corbel" panose="020B0503020204020204" pitchFamily="34" charset="0"/>
                  </a:rPr>
                  <a:t>raunbr. milli ára í %</a:t>
                </a:r>
                <a:endParaRPr lang="is-IS" sz="1000" b="0">
                  <a:latin typeface="Corbel" panose="020B0503020204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86408391634694948"/>
              <c:y val="4.3738448844884474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7982464"/>
        <c:crosses val="max"/>
        <c:crossBetween val="between"/>
      </c:valAx>
      <c:catAx>
        <c:axId val="4798246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one"/>
        <c:spPr>
          <a:ln>
            <a:solidFill>
              <a:schemeClr val="bg1">
                <a:lumMod val="75000"/>
              </a:schemeClr>
            </a:solidFill>
          </a:ln>
        </c:spPr>
        <c:crossAx val="47980544"/>
        <c:crossesAt val="0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000"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is-I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45350898563"/>
          <c:y val="0.14371811631654199"/>
          <c:w val="0.84612171398890401"/>
          <c:h val="0.54837057529970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Árlegt útgjaldasvigrúm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orbel" charset="0"/>
                    <a:ea typeface="Corbel" charset="0"/>
                    <a:cs typeface="Corbel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13.91</c:v>
                </c:pt>
                <c:pt idx="1">
                  <c:v>20.810000000000002</c:v>
                </c:pt>
                <c:pt idx="2">
                  <c:v>27.71</c:v>
                </c:pt>
                <c:pt idx="3">
                  <c:v>34.61</c:v>
                </c:pt>
                <c:pt idx="4">
                  <c:v>41.51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6-48B7-9F2E-06C17033736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Uppsöfnuð viðbótarútgjöld með útgjaldasvigrúmi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orbel" charset="0"/>
                    <a:ea typeface="Corbel" charset="0"/>
                    <a:cs typeface="Corbel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13.91</c:v>
                </c:pt>
                <c:pt idx="1">
                  <c:v>34.72</c:v>
                </c:pt>
                <c:pt idx="2">
                  <c:v>62.43</c:v>
                </c:pt>
                <c:pt idx="3">
                  <c:v>97.039999999999992</c:v>
                </c:pt>
                <c:pt idx="4">
                  <c:v>138.54999999999998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56-48B7-9F2E-06C17033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32480"/>
        <c:axId val="48134016"/>
      </c:barChart>
      <c:catAx>
        <c:axId val="481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8134016"/>
        <c:crosses val="autoZero"/>
        <c:auto val="1"/>
        <c:lblAlgn val="ctr"/>
        <c:lblOffset val="100"/>
        <c:noMultiLvlLbl val="0"/>
      </c:catAx>
      <c:valAx>
        <c:axId val="48134016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mia.kr.</a:t>
                </a:r>
              </a:p>
            </c:rich>
          </c:tx>
          <c:layout>
            <c:manualLayout>
              <c:xMode val="edge"/>
              <c:yMode val="edge"/>
              <c:x val="4.3782837127845899E-2"/>
              <c:y val="6.6489962430006294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8132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345511320717102E-2"/>
          <c:y val="0.76944584999028398"/>
          <c:w val="0.89016079698306005"/>
          <c:h val="6.9989278397697502E-2"/>
        </c:manualLayout>
      </c:layout>
      <c:overlay val="0"/>
      <c:txPr>
        <a:bodyPr/>
        <a:lstStyle/>
        <a:p>
          <a:pPr>
            <a:defRPr sz="10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is-I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261144148939404E-2"/>
          <c:y val="0.14371811631654199"/>
          <c:w val="0.85838988767138402"/>
          <c:h val="0.54837057529970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Árlegt viðbótarfjárfestingasvigrúm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orbel" charset="0"/>
                    <a:ea typeface="Corbel" charset="0"/>
                    <a:cs typeface="Corbel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6.4</c:v>
                </c:pt>
                <c:pt idx="1">
                  <c:v>10</c:v>
                </c:pt>
                <c:pt idx="2">
                  <c:v>17.100000000000001</c:v>
                </c:pt>
                <c:pt idx="3">
                  <c:v>19.599999999999998</c:v>
                </c:pt>
                <c:pt idx="4">
                  <c:v>21.599999999999998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1-424B-B668-2575232AC9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Uppsafnaðar viðbótarframkv. með fjárfestingasvigrúmi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orbel" charset="0"/>
                    <a:ea typeface="Corbel" charset="0"/>
                    <a:cs typeface="Corbel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6.4</c:v>
                </c:pt>
                <c:pt idx="1">
                  <c:v>16.399999999999999</c:v>
                </c:pt>
                <c:pt idx="2">
                  <c:v>33.5</c:v>
                </c:pt>
                <c:pt idx="3">
                  <c:v>53.099999999999994</c:v>
                </c:pt>
                <c:pt idx="4">
                  <c:v>74.699999999999989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21-424B-B668-2575232AC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61536"/>
        <c:axId val="48163072"/>
      </c:barChart>
      <c:catAx>
        <c:axId val="481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8163072"/>
        <c:crosses val="autoZero"/>
        <c:auto val="1"/>
        <c:lblAlgn val="ctr"/>
        <c:lblOffset val="100"/>
        <c:noMultiLvlLbl val="0"/>
      </c:catAx>
      <c:valAx>
        <c:axId val="48163072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mia.kr.</a:t>
                </a:r>
              </a:p>
            </c:rich>
          </c:tx>
          <c:layout>
            <c:manualLayout>
              <c:xMode val="edge"/>
              <c:yMode val="edge"/>
              <c:x val="4.1278166278166301E-2"/>
              <c:y val="4.47959342638573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816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345548152634702E-2"/>
          <c:y val="0.78938812218026999"/>
          <c:w val="0.87800437751225202"/>
          <c:h val="0.136710241140024"/>
        </c:manualLayout>
      </c:layout>
      <c:overlay val="0"/>
      <c:txPr>
        <a:bodyPr/>
        <a:lstStyle/>
        <a:p>
          <a:pPr>
            <a:defRPr sz="10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mia.kr.</c:v>
                </c:pt>
              </c:strCache>
            </c:strRef>
          </c:tx>
          <c:dPt>
            <c:idx val="0"/>
            <c:bubble3D val="0"/>
            <c:spPr>
              <a:solidFill>
                <a:srgbClr val="BB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E8-451A-AEF3-D979E94D4E5B}"/>
              </c:ext>
            </c:extLst>
          </c:dPt>
          <c:dPt>
            <c:idx val="1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E8-451A-AEF3-D979E94D4E5B}"/>
              </c:ext>
            </c:extLst>
          </c:dPt>
          <c:dPt>
            <c:idx val="2"/>
            <c:bubble3D val="0"/>
            <c:explosion val="30"/>
            <c:spPr>
              <a:solidFill>
                <a:srgbClr val="F4CA5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E8-451A-AEF3-D979E94D4E5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Gjöld</c:v>
                </c:pt>
                <c:pt idx="1">
                  <c:v>Tekjur</c:v>
                </c:pt>
                <c:pt idx="2">
                  <c:v>Afgangur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743.42930000000001</c:v>
                </c:pt>
                <c:pt idx="1">
                  <c:v>771.96180000000004</c:v>
                </c:pt>
                <c:pt idx="2">
                  <c:v>28.532500000000027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E8-451A-AEF3-D979E94D4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</c:plotArea>
    <c:legend>
      <c:legendPos val="r"/>
      <c:layout>
        <c:manualLayout>
          <c:xMode val="edge"/>
          <c:yMode val="edge"/>
          <c:x val="0.74209402356970622"/>
          <c:y val="0.2079594585283045"/>
          <c:w val="0.21991477547995883"/>
          <c:h val="0.67619541590714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is-I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 smtClean="0"/>
              <a:t>Skatthlutfall bankaskatts 2011–2023</a:t>
            </a:r>
            <a:endParaRPr lang="is-I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482742734567"/>
          <c:y val="0.16458994874242744"/>
          <c:w val="0.84160021431398457"/>
          <c:h val="0.707733013121118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 Levy</c:v>
                </c:pt>
              </c:strCache>
            </c:strRef>
          </c:tx>
          <c:spPr>
            <a:ln>
              <a:solidFill>
                <a:srgbClr val="00468C"/>
              </a:solidFill>
            </a:ln>
          </c:spPr>
          <c:marker>
            <c:symbol val="none"/>
          </c:marker>
          <c:cat>
            <c:numRef>
              <c:f>Sheet1!$A$2:$A$3392</c:f>
              <c:numCache>
                <c:formatCode>m/d/yyyy</c:formatCode>
                <c:ptCount val="3391"/>
                <c:pt idx="0">
                  <c:v>40544</c:v>
                </c:pt>
                <c:pt idx="1">
                  <c:v>40546</c:v>
                </c:pt>
                <c:pt idx="2">
                  <c:v>40547</c:v>
                </c:pt>
                <c:pt idx="3">
                  <c:v>40548</c:v>
                </c:pt>
                <c:pt idx="4">
                  <c:v>40549</c:v>
                </c:pt>
                <c:pt idx="5">
                  <c:v>40550</c:v>
                </c:pt>
                <c:pt idx="6">
                  <c:v>40553</c:v>
                </c:pt>
                <c:pt idx="7">
                  <c:v>40554</c:v>
                </c:pt>
                <c:pt idx="8">
                  <c:v>40555</c:v>
                </c:pt>
                <c:pt idx="9">
                  <c:v>40556</c:v>
                </c:pt>
                <c:pt idx="10">
                  <c:v>40557</c:v>
                </c:pt>
                <c:pt idx="11">
                  <c:v>40560</c:v>
                </c:pt>
                <c:pt idx="12">
                  <c:v>40561</c:v>
                </c:pt>
                <c:pt idx="13">
                  <c:v>40562</c:v>
                </c:pt>
                <c:pt idx="14">
                  <c:v>40563</c:v>
                </c:pt>
                <c:pt idx="15">
                  <c:v>40564</c:v>
                </c:pt>
                <c:pt idx="16">
                  <c:v>40567</c:v>
                </c:pt>
                <c:pt idx="17">
                  <c:v>40568</c:v>
                </c:pt>
                <c:pt idx="18">
                  <c:v>40569</c:v>
                </c:pt>
                <c:pt idx="19">
                  <c:v>40570</c:v>
                </c:pt>
                <c:pt idx="20">
                  <c:v>40571</c:v>
                </c:pt>
                <c:pt idx="21">
                  <c:v>40574</c:v>
                </c:pt>
                <c:pt idx="22">
                  <c:v>40575</c:v>
                </c:pt>
                <c:pt idx="23">
                  <c:v>40576</c:v>
                </c:pt>
                <c:pt idx="24">
                  <c:v>40577</c:v>
                </c:pt>
                <c:pt idx="25">
                  <c:v>40578</c:v>
                </c:pt>
                <c:pt idx="26">
                  <c:v>40581</c:v>
                </c:pt>
                <c:pt idx="27">
                  <c:v>40582</c:v>
                </c:pt>
                <c:pt idx="28">
                  <c:v>40583</c:v>
                </c:pt>
                <c:pt idx="29">
                  <c:v>40584</c:v>
                </c:pt>
                <c:pt idx="30">
                  <c:v>40585</c:v>
                </c:pt>
                <c:pt idx="31">
                  <c:v>40588</c:v>
                </c:pt>
                <c:pt idx="32">
                  <c:v>40589</c:v>
                </c:pt>
                <c:pt idx="33">
                  <c:v>40590</c:v>
                </c:pt>
                <c:pt idx="34">
                  <c:v>40591</c:v>
                </c:pt>
                <c:pt idx="35">
                  <c:v>40592</c:v>
                </c:pt>
                <c:pt idx="36">
                  <c:v>40595</c:v>
                </c:pt>
                <c:pt idx="37">
                  <c:v>40596</c:v>
                </c:pt>
                <c:pt idx="38">
                  <c:v>40597</c:v>
                </c:pt>
                <c:pt idx="39">
                  <c:v>40598</c:v>
                </c:pt>
                <c:pt idx="40">
                  <c:v>40599</c:v>
                </c:pt>
                <c:pt idx="41">
                  <c:v>40602</c:v>
                </c:pt>
                <c:pt idx="42">
                  <c:v>40603</c:v>
                </c:pt>
                <c:pt idx="43">
                  <c:v>40604</c:v>
                </c:pt>
                <c:pt idx="44">
                  <c:v>40605</c:v>
                </c:pt>
                <c:pt idx="45">
                  <c:v>40606</c:v>
                </c:pt>
                <c:pt idx="46">
                  <c:v>40609</c:v>
                </c:pt>
                <c:pt idx="47">
                  <c:v>40610</c:v>
                </c:pt>
                <c:pt idx="48">
                  <c:v>40611</c:v>
                </c:pt>
                <c:pt idx="49">
                  <c:v>40612</c:v>
                </c:pt>
                <c:pt idx="50">
                  <c:v>40613</c:v>
                </c:pt>
                <c:pt idx="51">
                  <c:v>40616</c:v>
                </c:pt>
                <c:pt idx="52">
                  <c:v>40617</c:v>
                </c:pt>
                <c:pt idx="53">
                  <c:v>40618</c:v>
                </c:pt>
                <c:pt idx="54">
                  <c:v>40619</c:v>
                </c:pt>
                <c:pt idx="55">
                  <c:v>40620</c:v>
                </c:pt>
                <c:pt idx="56">
                  <c:v>40623</c:v>
                </c:pt>
                <c:pt idx="57">
                  <c:v>40624</c:v>
                </c:pt>
                <c:pt idx="58">
                  <c:v>40625</c:v>
                </c:pt>
                <c:pt idx="59">
                  <c:v>40626</c:v>
                </c:pt>
                <c:pt idx="60">
                  <c:v>40627</c:v>
                </c:pt>
                <c:pt idx="61">
                  <c:v>40630</c:v>
                </c:pt>
                <c:pt idx="62">
                  <c:v>40631</c:v>
                </c:pt>
                <c:pt idx="63">
                  <c:v>40632</c:v>
                </c:pt>
                <c:pt idx="64">
                  <c:v>40633</c:v>
                </c:pt>
                <c:pt idx="65">
                  <c:v>40634</c:v>
                </c:pt>
                <c:pt idx="66">
                  <c:v>40637</c:v>
                </c:pt>
                <c:pt idx="67">
                  <c:v>40638</c:v>
                </c:pt>
                <c:pt idx="68">
                  <c:v>40639</c:v>
                </c:pt>
                <c:pt idx="69">
                  <c:v>40640</c:v>
                </c:pt>
                <c:pt idx="70">
                  <c:v>40641</c:v>
                </c:pt>
                <c:pt idx="71">
                  <c:v>40644</c:v>
                </c:pt>
                <c:pt idx="72">
                  <c:v>40645</c:v>
                </c:pt>
                <c:pt idx="73">
                  <c:v>40646</c:v>
                </c:pt>
                <c:pt idx="74">
                  <c:v>40647</c:v>
                </c:pt>
                <c:pt idx="75">
                  <c:v>40648</c:v>
                </c:pt>
                <c:pt idx="76">
                  <c:v>40651</c:v>
                </c:pt>
                <c:pt idx="77">
                  <c:v>40652</c:v>
                </c:pt>
                <c:pt idx="78">
                  <c:v>40653</c:v>
                </c:pt>
                <c:pt idx="79">
                  <c:v>40654</c:v>
                </c:pt>
                <c:pt idx="80">
                  <c:v>40655</c:v>
                </c:pt>
                <c:pt idx="81">
                  <c:v>40658</c:v>
                </c:pt>
                <c:pt idx="82">
                  <c:v>40659</c:v>
                </c:pt>
                <c:pt idx="83">
                  <c:v>40660</c:v>
                </c:pt>
                <c:pt idx="84">
                  <c:v>40661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40669</c:v>
                </c:pt>
                <c:pt idx="91">
                  <c:v>40672</c:v>
                </c:pt>
                <c:pt idx="92">
                  <c:v>40673</c:v>
                </c:pt>
                <c:pt idx="93">
                  <c:v>40674</c:v>
                </c:pt>
                <c:pt idx="94">
                  <c:v>40675</c:v>
                </c:pt>
                <c:pt idx="95">
                  <c:v>40676</c:v>
                </c:pt>
                <c:pt idx="96">
                  <c:v>40679</c:v>
                </c:pt>
                <c:pt idx="97">
                  <c:v>40680</c:v>
                </c:pt>
                <c:pt idx="98">
                  <c:v>40681</c:v>
                </c:pt>
                <c:pt idx="99">
                  <c:v>40682</c:v>
                </c:pt>
                <c:pt idx="100">
                  <c:v>40683</c:v>
                </c:pt>
                <c:pt idx="101">
                  <c:v>40686</c:v>
                </c:pt>
                <c:pt idx="102">
                  <c:v>40687</c:v>
                </c:pt>
                <c:pt idx="103">
                  <c:v>40688</c:v>
                </c:pt>
                <c:pt idx="104">
                  <c:v>40689</c:v>
                </c:pt>
                <c:pt idx="105">
                  <c:v>40690</c:v>
                </c:pt>
                <c:pt idx="106">
                  <c:v>40693</c:v>
                </c:pt>
                <c:pt idx="107">
                  <c:v>40694</c:v>
                </c:pt>
                <c:pt idx="108">
                  <c:v>40695</c:v>
                </c:pt>
                <c:pt idx="109">
                  <c:v>40696</c:v>
                </c:pt>
                <c:pt idx="110">
                  <c:v>40697</c:v>
                </c:pt>
                <c:pt idx="111">
                  <c:v>40700</c:v>
                </c:pt>
                <c:pt idx="112">
                  <c:v>40701</c:v>
                </c:pt>
                <c:pt idx="113">
                  <c:v>40702</c:v>
                </c:pt>
                <c:pt idx="114">
                  <c:v>40703</c:v>
                </c:pt>
                <c:pt idx="115">
                  <c:v>40704</c:v>
                </c:pt>
                <c:pt idx="116">
                  <c:v>40707</c:v>
                </c:pt>
                <c:pt idx="117">
                  <c:v>40708</c:v>
                </c:pt>
                <c:pt idx="118">
                  <c:v>40709</c:v>
                </c:pt>
                <c:pt idx="119">
                  <c:v>40710</c:v>
                </c:pt>
                <c:pt idx="120">
                  <c:v>40711</c:v>
                </c:pt>
                <c:pt idx="121">
                  <c:v>40714</c:v>
                </c:pt>
                <c:pt idx="122">
                  <c:v>40715</c:v>
                </c:pt>
                <c:pt idx="123">
                  <c:v>40716</c:v>
                </c:pt>
                <c:pt idx="124">
                  <c:v>40717</c:v>
                </c:pt>
                <c:pt idx="125">
                  <c:v>40718</c:v>
                </c:pt>
                <c:pt idx="126">
                  <c:v>40721</c:v>
                </c:pt>
                <c:pt idx="127">
                  <c:v>40722</c:v>
                </c:pt>
                <c:pt idx="128">
                  <c:v>40723</c:v>
                </c:pt>
                <c:pt idx="129">
                  <c:v>40724</c:v>
                </c:pt>
                <c:pt idx="130">
                  <c:v>40725</c:v>
                </c:pt>
                <c:pt idx="131">
                  <c:v>40728</c:v>
                </c:pt>
                <c:pt idx="132">
                  <c:v>40729</c:v>
                </c:pt>
                <c:pt idx="133">
                  <c:v>40730</c:v>
                </c:pt>
                <c:pt idx="134">
                  <c:v>40731</c:v>
                </c:pt>
                <c:pt idx="135">
                  <c:v>40732</c:v>
                </c:pt>
                <c:pt idx="136">
                  <c:v>40735</c:v>
                </c:pt>
                <c:pt idx="137">
                  <c:v>40736</c:v>
                </c:pt>
                <c:pt idx="138">
                  <c:v>40737</c:v>
                </c:pt>
                <c:pt idx="139">
                  <c:v>40738</c:v>
                </c:pt>
                <c:pt idx="140">
                  <c:v>40739</c:v>
                </c:pt>
                <c:pt idx="141">
                  <c:v>40742</c:v>
                </c:pt>
                <c:pt idx="142">
                  <c:v>40743</c:v>
                </c:pt>
                <c:pt idx="143">
                  <c:v>40744</c:v>
                </c:pt>
                <c:pt idx="144">
                  <c:v>40745</c:v>
                </c:pt>
                <c:pt idx="145">
                  <c:v>40746</c:v>
                </c:pt>
                <c:pt idx="146">
                  <c:v>40749</c:v>
                </c:pt>
                <c:pt idx="147">
                  <c:v>40750</c:v>
                </c:pt>
                <c:pt idx="148">
                  <c:v>40751</c:v>
                </c:pt>
                <c:pt idx="149">
                  <c:v>40752</c:v>
                </c:pt>
                <c:pt idx="150">
                  <c:v>40753</c:v>
                </c:pt>
                <c:pt idx="151">
                  <c:v>40756</c:v>
                </c:pt>
                <c:pt idx="152">
                  <c:v>40757</c:v>
                </c:pt>
                <c:pt idx="153">
                  <c:v>40758</c:v>
                </c:pt>
                <c:pt idx="154">
                  <c:v>40759</c:v>
                </c:pt>
                <c:pt idx="155">
                  <c:v>40760</c:v>
                </c:pt>
                <c:pt idx="156">
                  <c:v>40763</c:v>
                </c:pt>
                <c:pt idx="157">
                  <c:v>40764</c:v>
                </c:pt>
                <c:pt idx="158">
                  <c:v>40765</c:v>
                </c:pt>
                <c:pt idx="159">
                  <c:v>40766</c:v>
                </c:pt>
                <c:pt idx="160">
                  <c:v>40767</c:v>
                </c:pt>
                <c:pt idx="161">
                  <c:v>40770</c:v>
                </c:pt>
                <c:pt idx="162">
                  <c:v>40771</c:v>
                </c:pt>
                <c:pt idx="163">
                  <c:v>40772</c:v>
                </c:pt>
                <c:pt idx="164">
                  <c:v>40773</c:v>
                </c:pt>
                <c:pt idx="165">
                  <c:v>40774</c:v>
                </c:pt>
                <c:pt idx="166">
                  <c:v>40777</c:v>
                </c:pt>
                <c:pt idx="167">
                  <c:v>40778</c:v>
                </c:pt>
                <c:pt idx="168">
                  <c:v>40779</c:v>
                </c:pt>
                <c:pt idx="169">
                  <c:v>40780</c:v>
                </c:pt>
                <c:pt idx="170">
                  <c:v>40781</c:v>
                </c:pt>
                <c:pt idx="171">
                  <c:v>40784</c:v>
                </c:pt>
                <c:pt idx="172">
                  <c:v>40785</c:v>
                </c:pt>
                <c:pt idx="173">
                  <c:v>40786</c:v>
                </c:pt>
                <c:pt idx="174">
                  <c:v>40787</c:v>
                </c:pt>
                <c:pt idx="175">
                  <c:v>40788</c:v>
                </c:pt>
                <c:pt idx="176">
                  <c:v>40791</c:v>
                </c:pt>
                <c:pt idx="177">
                  <c:v>40792</c:v>
                </c:pt>
                <c:pt idx="178">
                  <c:v>40793</c:v>
                </c:pt>
                <c:pt idx="179">
                  <c:v>40794</c:v>
                </c:pt>
                <c:pt idx="180">
                  <c:v>40795</c:v>
                </c:pt>
                <c:pt idx="181">
                  <c:v>40798</c:v>
                </c:pt>
                <c:pt idx="182">
                  <c:v>40799</c:v>
                </c:pt>
                <c:pt idx="183">
                  <c:v>40800</c:v>
                </c:pt>
                <c:pt idx="184">
                  <c:v>40801</c:v>
                </c:pt>
                <c:pt idx="185">
                  <c:v>40802</c:v>
                </c:pt>
                <c:pt idx="186">
                  <c:v>40805</c:v>
                </c:pt>
                <c:pt idx="187">
                  <c:v>40806</c:v>
                </c:pt>
                <c:pt idx="188">
                  <c:v>40807</c:v>
                </c:pt>
                <c:pt idx="189">
                  <c:v>40808</c:v>
                </c:pt>
                <c:pt idx="190">
                  <c:v>40809</c:v>
                </c:pt>
                <c:pt idx="191">
                  <c:v>40812</c:v>
                </c:pt>
                <c:pt idx="192">
                  <c:v>40813</c:v>
                </c:pt>
                <c:pt idx="193">
                  <c:v>40814</c:v>
                </c:pt>
                <c:pt idx="194">
                  <c:v>40815</c:v>
                </c:pt>
                <c:pt idx="195">
                  <c:v>40816</c:v>
                </c:pt>
                <c:pt idx="196">
                  <c:v>40819</c:v>
                </c:pt>
                <c:pt idx="197">
                  <c:v>40820</c:v>
                </c:pt>
                <c:pt idx="198">
                  <c:v>40821</c:v>
                </c:pt>
                <c:pt idx="199">
                  <c:v>40822</c:v>
                </c:pt>
                <c:pt idx="200">
                  <c:v>40823</c:v>
                </c:pt>
                <c:pt idx="201">
                  <c:v>40826</c:v>
                </c:pt>
                <c:pt idx="202">
                  <c:v>40827</c:v>
                </c:pt>
                <c:pt idx="203">
                  <c:v>40828</c:v>
                </c:pt>
                <c:pt idx="204">
                  <c:v>40829</c:v>
                </c:pt>
                <c:pt idx="205">
                  <c:v>40830</c:v>
                </c:pt>
                <c:pt idx="206">
                  <c:v>40833</c:v>
                </c:pt>
                <c:pt idx="207">
                  <c:v>40834</c:v>
                </c:pt>
                <c:pt idx="208">
                  <c:v>40835</c:v>
                </c:pt>
                <c:pt idx="209">
                  <c:v>40836</c:v>
                </c:pt>
                <c:pt idx="210">
                  <c:v>40837</c:v>
                </c:pt>
                <c:pt idx="211">
                  <c:v>40840</c:v>
                </c:pt>
                <c:pt idx="212">
                  <c:v>40841</c:v>
                </c:pt>
                <c:pt idx="213">
                  <c:v>40842</c:v>
                </c:pt>
                <c:pt idx="214">
                  <c:v>40843</c:v>
                </c:pt>
                <c:pt idx="215">
                  <c:v>40844</c:v>
                </c:pt>
                <c:pt idx="216">
                  <c:v>40847</c:v>
                </c:pt>
                <c:pt idx="217">
                  <c:v>40848</c:v>
                </c:pt>
                <c:pt idx="218">
                  <c:v>40849</c:v>
                </c:pt>
                <c:pt idx="219">
                  <c:v>40850</c:v>
                </c:pt>
                <c:pt idx="220">
                  <c:v>40851</c:v>
                </c:pt>
                <c:pt idx="221">
                  <c:v>40854</c:v>
                </c:pt>
                <c:pt idx="222">
                  <c:v>40855</c:v>
                </c:pt>
                <c:pt idx="223">
                  <c:v>40856</c:v>
                </c:pt>
                <c:pt idx="224">
                  <c:v>40857</c:v>
                </c:pt>
                <c:pt idx="225">
                  <c:v>40858</c:v>
                </c:pt>
                <c:pt idx="226">
                  <c:v>40861</c:v>
                </c:pt>
                <c:pt idx="227">
                  <c:v>40862</c:v>
                </c:pt>
                <c:pt idx="228">
                  <c:v>40863</c:v>
                </c:pt>
                <c:pt idx="229">
                  <c:v>40864</c:v>
                </c:pt>
                <c:pt idx="230">
                  <c:v>40865</c:v>
                </c:pt>
                <c:pt idx="231">
                  <c:v>40868</c:v>
                </c:pt>
                <c:pt idx="232">
                  <c:v>40869</c:v>
                </c:pt>
                <c:pt idx="233">
                  <c:v>40870</c:v>
                </c:pt>
                <c:pt idx="234">
                  <c:v>40871</c:v>
                </c:pt>
                <c:pt idx="235">
                  <c:v>40872</c:v>
                </c:pt>
                <c:pt idx="236">
                  <c:v>40875</c:v>
                </c:pt>
                <c:pt idx="237">
                  <c:v>40876</c:v>
                </c:pt>
                <c:pt idx="238">
                  <c:v>40877</c:v>
                </c:pt>
                <c:pt idx="239">
                  <c:v>40878</c:v>
                </c:pt>
                <c:pt idx="240">
                  <c:v>40879</c:v>
                </c:pt>
                <c:pt idx="241">
                  <c:v>40882</c:v>
                </c:pt>
                <c:pt idx="242">
                  <c:v>40883</c:v>
                </c:pt>
                <c:pt idx="243">
                  <c:v>40884</c:v>
                </c:pt>
                <c:pt idx="244">
                  <c:v>40885</c:v>
                </c:pt>
                <c:pt idx="245">
                  <c:v>40886</c:v>
                </c:pt>
                <c:pt idx="246">
                  <c:v>40889</c:v>
                </c:pt>
                <c:pt idx="247">
                  <c:v>40890</c:v>
                </c:pt>
                <c:pt idx="248">
                  <c:v>40891</c:v>
                </c:pt>
                <c:pt idx="249">
                  <c:v>40892</c:v>
                </c:pt>
                <c:pt idx="250">
                  <c:v>40893</c:v>
                </c:pt>
                <c:pt idx="251">
                  <c:v>40896</c:v>
                </c:pt>
                <c:pt idx="252">
                  <c:v>40897</c:v>
                </c:pt>
                <c:pt idx="253">
                  <c:v>40898</c:v>
                </c:pt>
                <c:pt idx="254">
                  <c:v>40899</c:v>
                </c:pt>
                <c:pt idx="255">
                  <c:v>40900</c:v>
                </c:pt>
                <c:pt idx="256">
                  <c:v>40903</c:v>
                </c:pt>
                <c:pt idx="257">
                  <c:v>40904</c:v>
                </c:pt>
                <c:pt idx="258">
                  <c:v>40905</c:v>
                </c:pt>
                <c:pt idx="259">
                  <c:v>40906</c:v>
                </c:pt>
                <c:pt idx="260">
                  <c:v>40907</c:v>
                </c:pt>
                <c:pt idx="261">
                  <c:v>40910</c:v>
                </c:pt>
                <c:pt idx="262">
                  <c:v>40911</c:v>
                </c:pt>
                <c:pt idx="263">
                  <c:v>40912</c:v>
                </c:pt>
                <c:pt idx="264">
                  <c:v>40913</c:v>
                </c:pt>
                <c:pt idx="265">
                  <c:v>40914</c:v>
                </c:pt>
                <c:pt idx="266">
                  <c:v>40917</c:v>
                </c:pt>
                <c:pt idx="267">
                  <c:v>40918</c:v>
                </c:pt>
                <c:pt idx="268">
                  <c:v>40919</c:v>
                </c:pt>
                <c:pt idx="269">
                  <c:v>40920</c:v>
                </c:pt>
                <c:pt idx="270">
                  <c:v>40921</c:v>
                </c:pt>
                <c:pt idx="271">
                  <c:v>40924</c:v>
                </c:pt>
                <c:pt idx="272">
                  <c:v>40925</c:v>
                </c:pt>
                <c:pt idx="273">
                  <c:v>40926</c:v>
                </c:pt>
                <c:pt idx="274">
                  <c:v>40927</c:v>
                </c:pt>
                <c:pt idx="275">
                  <c:v>40928</c:v>
                </c:pt>
                <c:pt idx="276">
                  <c:v>40931</c:v>
                </c:pt>
                <c:pt idx="277">
                  <c:v>40932</c:v>
                </c:pt>
                <c:pt idx="278">
                  <c:v>40933</c:v>
                </c:pt>
                <c:pt idx="279">
                  <c:v>40934</c:v>
                </c:pt>
                <c:pt idx="280">
                  <c:v>40935</c:v>
                </c:pt>
                <c:pt idx="281">
                  <c:v>40938</c:v>
                </c:pt>
                <c:pt idx="282">
                  <c:v>40939</c:v>
                </c:pt>
                <c:pt idx="283">
                  <c:v>40940</c:v>
                </c:pt>
                <c:pt idx="284">
                  <c:v>40941</c:v>
                </c:pt>
                <c:pt idx="285">
                  <c:v>40942</c:v>
                </c:pt>
                <c:pt idx="286">
                  <c:v>40945</c:v>
                </c:pt>
                <c:pt idx="287">
                  <c:v>40946</c:v>
                </c:pt>
                <c:pt idx="288">
                  <c:v>40947</c:v>
                </c:pt>
                <c:pt idx="289">
                  <c:v>40948</c:v>
                </c:pt>
                <c:pt idx="290">
                  <c:v>40949</c:v>
                </c:pt>
                <c:pt idx="291">
                  <c:v>40952</c:v>
                </c:pt>
                <c:pt idx="292">
                  <c:v>40953</c:v>
                </c:pt>
                <c:pt idx="293">
                  <c:v>40954</c:v>
                </c:pt>
                <c:pt idx="294">
                  <c:v>40955</c:v>
                </c:pt>
                <c:pt idx="295">
                  <c:v>40956</c:v>
                </c:pt>
                <c:pt idx="296">
                  <c:v>40959</c:v>
                </c:pt>
                <c:pt idx="297">
                  <c:v>40960</c:v>
                </c:pt>
                <c:pt idx="298">
                  <c:v>40961</c:v>
                </c:pt>
                <c:pt idx="299">
                  <c:v>40962</c:v>
                </c:pt>
                <c:pt idx="300">
                  <c:v>40963</c:v>
                </c:pt>
                <c:pt idx="301">
                  <c:v>40966</c:v>
                </c:pt>
                <c:pt idx="302">
                  <c:v>40967</c:v>
                </c:pt>
                <c:pt idx="303">
                  <c:v>40968</c:v>
                </c:pt>
                <c:pt idx="304">
                  <c:v>40969</c:v>
                </c:pt>
                <c:pt idx="305">
                  <c:v>40970</c:v>
                </c:pt>
                <c:pt idx="306">
                  <c:v>40973</c:v>
                </c:pt>
                <c:pt idx="307">
                  <c:v>40974</c:v>
                </c:pt>
                <c:pt idx="308">
                  <c:v>40975</c:v>
                </c:pt>
                <c:pt idx="309">
                  <c:v>40976</c:v>
                </c:pt>
                <c:pt idx="310">
                  <c:v>40977</c:v>
                </c:pt>
                <c:pt idx="311">
                  <c:v>40980</c:v>
                </c:pt>
                <c:pt idx="312">
                  <c:v>40981</c:v>
                </c:pt>
                <c:pt idx="313">
                  <c:v>40982</c:v>
                </c:pt>
                <c:pt idx="314">
                  <c:v>40983</c:v>
                </c:pt>
                <c:pt idx="315">
                  <c:v>40984</c:v>
                </c:pt>
                <c:pt idx="316">
                  <c:v>40987</c:v>
                </c:pt>
                <c:pt idx="317">
                  <c:v>40988</c:v>
                </c:pt>
                <c:pt idx="318">
                  <c:v>40989</c:v>
                </c:pt>
                <c:pt idx="319">
                  <c:v>40990</c:v>
                </c:pt>
                <c:pt idx="320">
                  <c:v>40991</c:v>
                </c:pt>
                <c:pt idx="321">
                  <c:v>40994</c:v>
                </c:pt>
                <c:pt idx="322">
                  <c:v>40995</c:v>
                </c:pt>
                <c:pt idx="323">
                  <c:v>40996</c:v>
                </c:pt>
                <c:pt idx="324">
                  <c:v>40997</c:v>
                </c:pt>
                <c:pt idx="325">
                  <c:v>40998</c:v>
                </c:pt>
                <c:pt idx="326">
                  <c:v>41001</c:v>
                </c:pt>
                <c:pt idx="327">
                  <c:v>41002</c:v>
                </c:pt>
                <c:pt idx="328">
                  <c:v>41003</c:v>
                </c:pt>
                <c:pt idx="329">
                  <c:v>41004</c:v>
                </c:pt>
                <c:pt idx="330">
                  <c:v>41005</c:v>
                </c:pt>
                <c:pt idx="331">
                  <c:v>41008</c:v>
                </c:pt>
                <c:pt idx="332">
                  <c:v>41009</c:v>
                </c:pt>
                <c:pt idx="333">
                  <c:v>41010</c:v>
                </c:pt>
                <c:pt idx="334">
                  <c:v>41011</c:v>
                </c:pt>
                <c:pt idx="335">
                  <c:v>41012</c:v>
                </c:pt>
                <c:pt idx="336">
                  <c:v>41015</c:v>
                </c:pt>
                <c:pt idx="337">
                  <c:v>41016</c:v>
                </c:pt>
                <c:pt idx="338">
                  <c:v>41017</c:v>
                </c:pt>
                <c:pt idx="339">
                  <c:v>41018</c:v>
                </c:pt>
                <c:pt idx="340">
                  <c:v>41019</c:v>
                </c:pt>
                <c:pt idx="341">
                  <c:v>41022</c:v>
                </c:pt>
                <c:pt idx="342">
                  <c:v>41023</c:v>
                </c:pt>
                <c:pt idx="343">
                  <c:v>41024</c:v>
                </c:pt>
                <c:pt idx="344">
                  <c:v>41025</c:v>
                </c:pt>
                <c:pt idx="345">
                  <c:v>41026</c:v>
                </c:pt>
                <c:pt idx="346">
                  <c:v>41029</c:v>
                </c:pt>
                <c:pt idx="347">
                  <c:v>41030</c:v>
                </c:pt>
                <c:pt idx="348">
                  <c:v>41031</c:v>
                </c:pt>
                <c:pt idx="349">
                  <c:v>41032</c:v>
                </c:pt>
                <c:pt idx="350">
                  <c:v>41033</c:v>
                </c:pt>
                <c:pt idx="351">
                  <c:v>41036</c:v>
                </c:pt>
                <c:pt idx="352">
                  <c:v>41037</c:v>
                </c:pt>
                <c:pt idx="353">
                  <c:v>41038</c:v>
                </c:pt>
                <c:pt idx="354">
                  <c:v>41039</c:v>
                </c:pt>
                <c:pt idx="355">
                  <c:v>41040</c:v>
                </c:pt>
                <c:pt idx="356">
                  <c:v>41043</c:v>
                </c:pt>
                <c:pt idx="357">
                  <c:v>41044</c:v>
                </c:pt>
                <c:pt idx="358">
                  <c:v>41045</c:v>
                </c:pt>
                <c:pt idx="359">
                  <c:v>41046</c:v>
                </c:pt>
                <c:pt idx="360">
                  <c:v>41047</c:v>
                </c:pt>
                <c:pt idx="361">
                  <c:v>41050</c:v>
                </c:pt>
                <c:pt idx="362">
                  <c:v>41051</c:v>
                </c:pt>
                <c:pt idx="363">
                  <c:v>41052</c:v>
                </c:pt>
                <c:pt idx="364">
                  <c:v>41053</c:v>
                </c:pt>
                <c:pt idx="365">
                  <c:v>41054</c:v>
                </c:pt>
                <c:pt idx="366">
                  <c:v>41057</c:v>
                </c:pt>
                <c:pt idx="367">
                  <c:v>41058</c:v>
                </c:pt>
                <c:pt idx="368">
                  <c:v>41059</c:v>
                </c:pt>
                <c:pt idx="369">
                  <c:v>41060</c:v>
                </c:pt>
                <c:pt idx="370">
                  <c:v>41061</c:v>
                </c:pt>
                <c:pt idx="371">
                  <c:v>41064</c:v>
                </c:pt>
                <c:pt idx="372">
                  <c:v>41065</c:v>
                </c:pt>
                <c:pt idx="373">
                  <c:v>41066</c:v>
                </c:pt>
                <c:pt idx="374">
                  <c:v>41067</c:v>
                </c:pt>
                <c:pt idx="375">
                  <c:v>41068</c:v>
                </c:pt>
                <c:pt idx="376">
                  <c:v>41071</c:v>
                </c:pt>
                <c:pt idx="377">
                  <c:v>41072</c:v>
                </c:pt>
                <c:pt idx="378">
                  <c:v>41073</c:v>
                </c:pt>
                <c:pt idx="379">
                  <c:v>41074</c:v>
                </c:pt>
                <c:pt idx="380">
                  <c:v>41075</c:v>
                </c:pt>
                <c:pt idx="381">
                  <c:v>41078</c:v>
                </c:pt>
                <c:pt idx="382">
                  <c:v>41079</c:v>
                </c:pt>
                <c:pt idx="383">
                  <c:v>41080</c:v>
                </c:pt>
                <c:pt idx="384">
                  <c:v>41081</c:v>
                </c:pt>
                <c:pt idx="385">
                  <c:v>41082</c:v>
                </c:pt>
                <c:pt idx="386">
                  <c:v>41085</c:v>
                </c:pt>
                <c:pt idx="387">
                  <c:v>41086</c:v>
                </c:pt>
                <c:pt idx="388">
                  <c:v>41087</c:v>
                </c:pt>
                <c:pt idx="389">
                  <c:v>41088</c:v>
                </c:pt>
                <c:pt idx="390">
                  <c:v>41089</c:v>
                </c:pt>
                <c:pt idx="391">
                  <c:v>41092</c:v>
                </c:pt>
                <c:pt idx="392">
                  <c:v>41093</c:v>
                </c:pt>
                <c:pt idx="393">
                  <c:v>41094</c:v>
                </c:pt>
                <c:pt idx="394">
                  <c:v>41095</c:v>
                </c:pt>
                <c:pt idx="395">
                  <c:v>41096</c:v>
                </c:pt>
                <c:pt idx="396">
                  <c:v>41099</c:v>
                </c:pt>
                <c:pt idx="397">
                  <c:v>41100</c:v>
                </c:pt>
                <c:pt idx="398">
                  <c:v>41101</c:v>
                </c:pt>
                <c:pt idx="399">
                  <c:v>41102</c:v>
                </c:pt>
                <c:pt idx="400">
                  <c:v>41103</c:v>
                </c:pt>
                <c:pt idx="401">
                  <c:v>41106</c:v>
                </c:pt>
                <c:pt idx="402">
                  <c:v>41107</c:v>
                </c:pt>
                <c:pt idx="403">
                  <c:v>41108</c:v>
                </c:pt>
                <c:pt idx="404">
                  <c:v>41109</c:v>
                </c:pt>
                <c:pt idx="405">
                  <c:v>41110</c:v>
                </c:pt>
                <c:pt idx="406">
                  <c:v>41113</c:v>
                </c:pt>
                <c:pt idx="407">
                  <c:v>41114</c:v>
                </c:pt>
                <c:pt idx="408">
                  <c:v>41115</c:v>
                </c:pt>
                <c:pt idx="409">
                  <c:v>41116</c:v>
                </c:pt>
                <c:pt idx="410">
                  <c:v>41117</c:v>
                </c:pt>
                <c:pt idx="411">
                  <c:v>41120</c:v>
                </c:pt>
                <c:pt idx="412">
                  <c:v>41121</c:v>
                </c:pt>
                <c:pt idx="413">
                  <c:v>41122</c:v>
                </c:pt>
                <c:pt idx="414">
                  <c:v>41123</c:v>
                </c:pt>
                <c:pt idx="415">
                  <c:v>41124</c:v>
                </c:pt>
                <c:pt idx="416">
                  <c:v>41127</c:v>
                </c:pt>
                <c:pt idx="417">
                  <c:v>41128</c:v>
                </c:pt>
                <c:pt idx="418">
                  <c:v>41129</c:v>
                </c:pt>
                <c:pt idx="419">
                  <c:v>41130</c:v>
                </c:pt>
                <c:pt idx="420">
                  <c:v>41131</c:v>
                </c:pt>
                <c:pt idx="421">
                  <c:v>41134</c:v>
                </c:pt>
                <c:pt idx="422">
                  <c:v>41135</c:v>
                </c:pt>
                <c:pt idx="423">
                  <c:v>41136</c:v>
                </c:pt>
                <c:pt idx="424">
                  <c:v>41137</c:v>
                </c:pt>
                <c:pt idx="425">
                  <c:v>41138</c:v>
                </c:pt>
                <c:pt idx="426">
                  <c:v>41141</c:v>
                </c:pt>
                <c:pt idx="427">
                  <c:v>41142</c:v>
                </c:pt>
                <c:pt idx="428">
                  <c:v>41143</c:v>
                </c:pt>
                <c:pt idx="429">
                  <c:v>41144</c:v>
                </c:pt>
                <c:pt idx="430">
                  <c:v>41145</c:v>
                </c:pt>
                <c:pt idx="431">
                  <c:v>41148</c:v>
                </c:pt>
                <c:pt idx="432">
                  <c:v>41149</c:v>
                </c:pt>
                <c:pt idx="433">
                  <c:v>41150</c:v>
                </c:pt>
                <c:pt idx="434">
                  <c:v>41151</c:v>
                </c:pt>
                <c:pt idx="435">
                  <c:v>41152</c:v>
                </c:pt>
                <c:pt idx="436">
                  <c:v>41155</c:v>
                </c:pt>
                <c:pt idx="437">
                  <c:v>41156</c:v>
                </c:pt>
                <c:pt idx="438">
                  <c:v>41157</c:v>
                </c:pt>
                <c:pt idx="439">
                  <c:v>41158</c:v>
                </c:pt>
                <c:pt idx="440">
                  <c:v>41159</c:v>
                </c:pt>
                <c:pt idx="441">
                  <c:v>41162</c:v>
                </c:pt>
                <c:pt idx="442">
                  <c:v>41163</c:v>
                </c:pt>
                <c:pt idx="443">
                  <c:v>41164</c:v>
                </c:pt>
                <c:pt idx="444">
                  <c:v>41165</c:v>
                </c:pt>
                <c:pt idx="445">
                  <c:v>41166</c:v>
                </c:pt>
                <c:pt idx="446">
                  <c:v>41169</c:v>
                </c:pt>
                <c:pt idx="447">
                  <c:v>41170</c:v>
                </c:pt>
                <c:pt idx="448">
                  <c:v>41171</c:v>
                </c:pt>
                <c:pt idx="449">
                  <c:v>41172</c:v>
                </c:pt>
                <c:pt idx="450">
                  <c:v>41173</c:v>
                </c:pt>
                <c:pt idx="451">
                  <c:v>41176</c:v>
                </c:pt>
                <c:pt idx="452">
                  <c:v>41177</c:v>
                </c:pt>
                <c:pt idx="453">
                  <c:v>41178</c:v>
                </c:pt>
                <c:pt idx="454">
                  <c:v>41179</c:v>
                </c:pt>
                <c:pt idx="455">
                  <c:v>41180</c:v>
                </c:pt>
                <c:pt idx="456">
                  <c:v>41183</c:v>
                </c:pt>
                <c:pt idx="457">
                  <c:v>41184</c:v>
                </c:pt>
                <c:pt idx="458">
                  <c:v>41185</c:v>
                </c:pt>
                <c:pt idx="459">
                  <c:v>41186</c:v>
                </c:pt>
                <c:pt idx="460">
                  <c:v>41187</c:v>
                </c:pt>
                <c:pt idx="461">
                  <c:v>41190</c:v>
                </c:pt>
                <c:pt idx="462">
                  <c:v>41191</c:v>
                </c:pt>
                <c:pt idx="463">
                  <c:v>41192</c:v>
                </c:pt>
                <c:pt idx="464">
                  <c:v>41193</c:v>
                </c:pt>
                <c:pt idx="465">
                  <c:v>41194</c:v>
                </c:pt>
                <c:pt idx="466">
                  <c:v>41197</c:v>
                </c:pt>
                <c:pt idx="467">
                  <c:v>41198</c:v>
                </c:pt>
                <c:pt idx="468">
                  <c:v>41199</c:v>
                </c:pt>
                <c:pt idx="469">
                  <c:v>41200</c:v>
                </c:pt>
                <c:pt idx="470">
                  <c:v>41201</c:v>
                </c:pt>
                <c:pt idx="471">
                  <c:v>41204</c:v>
                </c:pt>
                <c:pt idx="472">
                  <c:v>41205</c:v>
                </c:pt>
                <c:pt idx="473">
                  <c:v>41206</c:v>
                </c:pt>
                <c:pt idx="474">
                  <c:v>41207</c:v>
                </c:pt>
                <c:pt idx="475">
                  <c:v>41208</c:v>
                </c:pt>
                <c:pt idx="476">
                  <c:v>41211</c:v>
                </c:pt>
                <c:pt idx="477">
                  <c:v>41212</c:v>
                </c:pt>
                <c:pt idx="478">
                  <c:v>41213</c:v>
                </c:pt>
                <c:pt idx="479">
                  <c:v>41214</c:v>
                </c:pt>
                <c:pt idx="480">
                  <c:v>41215</c:v>
                </c:pt>
                <c:pt idx="481">
                  <c:v>41218</c:v>
                </c:pt>
                <c:pt idx="482">
                  <c:v>41219</c:v>
                </c:pt>
                <c:pt idx="483">
                  <c:v>41220</c:v>
                </c:pt>
                <c:pt idx="484">
                  <c:v>41221</c:v>
                </c:pt>
                <c:pt idx="485">
                  <c:v>41222</c:v>
                </c:pt>
                <c:pt idx="486">
                  <c:v>41225</c:v>
                </c:pt>
                <c:pt idx="487">
                  <c:v>41226</c:v>
                </c:pt>
                <c:pt idx="488">
                  <c:v>41227</c:v>
                </c:pt>
                <c:pt idx="489">
                  <c:v>41228</c:v>
                </c:pt>
                <c:pt idx="490">
                  <c:v>41229</c:v>
                </c:pt>
                <c:pt idx="491">
                  <c:v>41232</c:v>
                </c:pt>
                <c:pt idx="492">
                  <c:v>41233</c:v>
                </c:pt>
                <c:pt idx="493">
                  <c:v>41234</c:v>
                </c:pt>
                <c:pt idx="494">
                  <c:v>41235</c:v>
                </c:pt>
                <c:pt idx="495">
                  <c:v>41236</c:v>
                </c:pt>
                <c:pt idx="496">
                  <c:v>41239</c:v>
                </c:pt>
                <c:pt idx="497">
                  <c:v>41240</c:v>
                </c:pt>
                <c:pt idx="498">
                  <c:v>41241</c:v>
                </c:pt>
                <c:pt idx="499">
                  <c:v>41242</c:v>
                </c:pt>
                <c:pt idx="500">
                  <c:v>41243</c:v>
                </c:pt>
                <c:pt idx="501">
                  <c:v>41246</c:v>
                </c:pt>
                <c:pt idx="502">
                  <c:v>41247</c:v>
                </c:pt>
                <c:pt idx="503">
                  <c:v>41248</c:v>
                </c:pt>
                <c:pt idx="504">
                  <c:v>41249</c:v>
                </c:pt>
                <c:pt idx="505">
                  <c:v>41250</c:v>
                </c:pt>
                <c:pt idx="506">
                  <c:v>41253</c:v>
                </c:pt>
                <c:pt idx="507">
                  <c:v>41254</c:v>
                </c:pt>
                <c:pt idx="508">
                  <c:v>41255</c:v>
                </c:pt>
                <c:pt idx="509">
                  <c:v>41256</c:v>
                </c:pt>
                <c:pt idx="510">
                  <c:v>41257</c:v>
                </c:pt>
                <c:pt idx="511">
                  <c:v>41260</c:v>
                </c:pt>
                <c:pt idx="512">
                  <c:v>41261</c:v>
                </c:pt>
                <c:pt idx="513">
                  <c:v>41262</c:v>
                </c:pt>
                <c:pt idx="514">
                  <c:v>41263</c:v>
                </c:pt>
                <c:pt idx="515">
                  <c:v>41264</c:v>
                </c:pt>
                <c:pt idx="516">
                  <c:v>41267</c:v>
                </c:pt>
                <c:pt idx="517">
                  <c:v>41268</c:v>
                </c:pt>
                <c:pt idx="518">
                  <c:v>41269</c:v>
                </c:pt>
                <c:pt idx="519">
                  <c:v>41270</c:v>
                </c:pt>
                <c:pt idx="520">
                  <c:v>41271</c:v>
                </c:pt>
                <c:pt idx="521">
                  <c:v>41274</c:v>
                </c:pt>
                <c:pt idx="522">
                  <c:v>41275</c:v>
                </c:pt>
                <c:pt idx="523">
                  <c:v>41276</c:v>
                </c:pt>
                <c:pt idx="524">
                  <c:v>41277</c:v>
                </c:pt>
                <c:pt idx="525">
                  <c:v>41278</c:v>
                </c:pt>
                <c:pt idx="526">
                  <c:v>41281</c:v>
                </c:pt>
                <c:pt idx="527">
                  <c:v>41282</c:v>
                </c:pt>
                <c:pt idx="528">
                  <c:v>41283</c:v>
                </c:pt>
                <c:pt idx="529">
                  <c:v>41284</c:v>
                </c:pt>
                <c:pt idx="530">
                  <c:v>41285</c:v>
                </c:pt>
                <c:pt idx="531">
                  <c:v>41288</c:v>
                </c:pt>
                <c:pt idx="532">
                  <c:v>41289</c:v>
                </c:pt>
                <c:pt idx="533">
                  <c:v>41290</c:v>
                </c:pt>
                <c:pt idx="534">
                  <c:v>41291</c:v>
                </c:pt>
                <c:pt idx="535">
                  <c:v>41292</c:v>
                </c:pt>
                <c:pt idx="536">
                  <c:v>41295</c:v>
                </c:pt>
                <c:pt idx="537">
                  <c:v>41296</c:v>
                </c:pt>
                <c:pt idx="538">
                  <c:v>41297</c:v>
                </c:pt>
                <c:pt idx="539">
                  <c:v>41298</c:v>
                </c:pt>
                <c:pt idx="540">
                  <c:v>41299</c:v>
                </c:pt>
                <c:pt idx="541">
                  <c:v>41302</c:v>
                </c:pt>
                <c:pt idx="542">
                  <c:v>41303</c:v>
                </c:pt>
                <c:pt idx="543">
                  <c:v>41304</c:v>
                </c:pt>
                <c:pt idx="544">
                  <c:v>41305</c:v>
                </c:pt>
                <c:pt idx="545">
                  <c:v>41306</c:v>
                </c:pt>
                <c:pt idx="546">
                  <c:v>41309</c:v>
                </c:pt>
                <c:pt idx="547">
                  <c:v>41310</c:v>
                </c:pt>
                <c:pt idx="548">
                  <c:v>41311</c:v>
                </c:pt>
                <c:pt idx="549">
                  <c:v>41312</c:v>
                </c:pt>
                <c:pt idx="550">
                  <c:v>41313</c:v>
                </c:pt>
                <c:pt idx="551">
                  <c:v>41316</c:v>
                </c:pt>
                <c:pt idx="552">
                  <c:v>41317</c:v>
                </c:pt>
                <c:pt idx="553">
                  <c:v>41318</c:v>
                </c:pt>
                <c:pt idx="554">
                  <c:v>41319</c:v>
                </c:pt>
                <c:pt idx="555">
                  <c:v>41320</c:v>
                </c:pt>
                <c:pt idx="556">
                  <c:v>41323</c:v>
                </c:pt>
                <c:pt idx="557">
                  <c:v>41324</c:v>
                </c:pt>
                <c:pt idx="558">
                  <c:v>41325</c:v>
                </c:pt>
                <c:pt idx="559">
                  <c:v>41326</c:v>
                </c:pt>
                <c:pt idx="560">
                  <c:v>41327</c:v>
                </c:pt>
                <c:pt idx="561">
                  <c:v>41330</c:v>
                </c:pt>
                <c:pt idx="562">
                  <c:v>41331</c:v>
                </c:pt>
                <c:pt idx="563">
                  <c:v>41332</c:v>
                </c:pt>
                <c:pt idx="564">
                  <c:v>41333</c:v>
                </c:pt>
                <c:pt idx="565">
                  <c:v>41334</c:v>
                </c:pt>
                <c:pt idx="566">
                  <c:v>41337</c:v>
                </c:pt>
                <c:pt idx="567">
                  <c:v>41338</c:v>
                </c:pt>
                <c:pt idx="568">
                  <c:v>41339</c:v>
                </c:pt>
                <c:pt idx="569">
                  <c:v>41340</c:v>
                </c:pt>
                <c:pt idx="570">
                  <c:v>41341</c:v>
                </c:pt>
                <c:pt idx="571">
                  <c:v>41344</c:v>
                </c:pt>
                <c:pt idx="572">
                  <c:v>41345</c:v>
                </c:pt>
                <c:pt idx="573">
                  <c:v>41346</c:v>
                </c:pt>
                <c:pt idx="574">
                  <c:v>41347</c:v>
                </c:pt>
                <c:pt idx="575">
                  <c:v>41348</c:v>
                </c:pt>
                <c:pt idx="576">
                  <c:v>41351</c:v>
                </c:pt>
                <c:pt idx="577">
                  <c:v>41352</c:v>
                </c:pt>
                <c:pt idx="578">
                  <c:v>41353</c:v>
                </c:pt>
                <c:pt idx="579">
                  <c:v>41354</c:v>
                </c:pt>
                <c:pt idx="580">
                  <c:v>41355</c:v>
                </c:pt>
                <c:pt idx="581">
                  <c:v>41358</c:v>
                </c:pt>
                <c:pt idx="582">
                  <c:v>41359</c:v>
                </c:pt>
                <c:pt idx="583">
                  <c:v>41360</c:v>
                </c:pt>
                <c:pt idx="584">
                  <c:v>41361</c:v>
                </c:pt>
                <c:pt idx="585">
                  <c:v>41362</c:v>
                </c:pt>
                <c:pt idx="586">
                  <c:v>41365</c:v>
                </c:pt>
                <c:pt idx="587">
                  <c:v>41366</c:v>
                </c:pt>
                <c:pt idx="588">
                  <c:v>41367</c:v>
                </c:pt>
                <c:pt idx="589">
                  <c:v>41368</c:v>
                </c:pt>
                <c:pt idx="590">
                  <c:v>41369</c:v>
                </c:pt>
                <c:pt idx="591">
                  <c:v>41372</c:v>
                </c:pt>
                <c:pt idx="592">
                  <c:v>41373</c:v>
                </c:pt>
                <c:pt idx="593">
                  <c:v>41374</c:v>
                </c:pt>
                <c:pt idx="594">
                  <c:v>41375</c:v>
                </c:pt>
                <c:pt idx="595">
                  <c:v>41376</c:v>
                </c:pt>
                <c:pt idx="596">
                  <c:v>41379</c:v>
                </c:pt>
                <c:pt idx="597">
                  <c:v>41380</c:v>
                </c:pt>
                <c:pt idx="598">
                  <c:v>41381</c:v>
                </c:pt>
                <c:pt idx="599">
                  <c:v>41382</c:v>
                </c:pt>
                <c:pt idx="600">
                  <c:v>41383</c:v>
                </c:pt>
                <c:pt idx="601">
                  <c:v>41386</c:v>
                </c:pt>
                <c:pt idx="602">
                  <c:v>41387</c:v>
                </c:pt>
                <c:pt idx="603">
                  <c:v>41388</c:v>
                </c:pt>
                <c:pt idx="604">
                  <c:v>41389</c:v>
                </c:pt>
                <c:pt idx="605">
                  <c:v>41390</c:v>
                </c:pt>
                <c:pt idx="606">
                  <c:v>41393</c:v>
                </c:pt>
                <c:pt idx="607">
                  <c:v>41394</c:v>
                </c:pt>
                <c:pt idx="608">
                  <c:v>41395</c:v>
                </c:pt>
                <c:pt idx="609">
                  <c:v>41396</c:v>
                </c:pt>
                <c:pt idx="610">
                  <c:v>41397</c:v>
                </c:pt>
                <c:pt idx="611">
                  <c:v>41400</c:v>
                </c:pt>
                <c:pt idx="612">
                  <c:v>41401</c:v>
                </c:pt>
                <c:pt idx="613">
                  <c:v>41402</c:v>
                </c:pt>
                <c:pt idx="614">
                  <c:v>41403</c:v>
                </c:pt>
                <c:pt idx="615">
                  <c:v>41404</c:v>
                </c:pt>
                <c:pt idx="616">
                  <c:v>41407</c:v>
                </c:pt>
                <c:pt idx="617">
                  <c:v>41408</c:v>
                </c:pt>
                <c:pt idx="618">
                  <c:v>41409</c:v>
                </c:pt>
                <c:pt idx="619">
                  <c:v>41410</c:v>
                </c:pt>
                <c:pt idx="620">
                  <c:v>41411</c:v>
                </c:pt>
                <c:pt idx="621">
                  <c:v>41414</c:v>
                </c:pt>
                <c:pt idx="622">
                  <c:v>41415</c:v>
                </c:pt>
                <c:pt idx="623">
                  <c:v>41416</c:v>
                </c:pt>
                <c:pt idx="624">
                  <c:v>41417</c:v>
                </c:pt>
                <c:pt idx="625">
                  <c:v>41418</c:v>
                </c:pt>
                <c:pt idx="626">
                  <c:v>41421</c:v>
                </c:pt>
                <c:pt idx="627">
                  <c:v>41422</c:v>
                </c:pt>
                <c:pt idx="628">
                  <c:v>41423</c:v>
                </c:pt>
                <c:pt idx="629">
                  <c:v>41424</c:v>
                </c:pt>
                <c:pt idx="630">
                  <c:v>41425</c:v>
                </c:pt>
                <c:pt idx="631">
                  <c:v>41428</c:v>
                </c:pt>
                <c:pt idx="632">
                  <c:v>41429</c:v>
                </c:pt>
                <c:pt idx="633">
                  <c:v>41430</c:v>
                </c:pt>
                <c:pt idx="634">
                  <c:v>41431</c:v>
                </c:pt>
                <c:pt idx="635">
                  <c:v>41432</c:v>
                </c:pt>
                <c:pt idx="636">
                  <c:v>41435</c:v>
                </c:pt>
                <c:pt idx="637">
                  <c:v>41436</c:v>
                </c:pt>
                <c:pt idx="638">
                  <c:v>41437</c:v>
                </c:pt>
                <c:pt idx="639">
                  <c:v>41438</c:v>
                </c:pt>
                <c:pt idx="640">
                  <c:v>41439</c:v>
                </c:pt>
                <c:pt idx="641">
                  <c:v>41442</c:v>
                </c:pt>
                <c:pt idx="642">
                  <c:v>41443</c:v>
                </c:pt>
                <c:pt idx="643">
                  <c:v>41444</c:v>
                </c:pt>
                <c:pt idx="644">
                  <c:v>41445</c:v>
                </c:pt>
                <c:pt idx="645">
                  <c:v>41446</c:v>
                </c:pt>
                <c:pt idx="646">
                  <c:v>41449</c:v>
                </c:pt>
                <c:pt idx="647">
                  <c:v>41450</c:v>
                </c:pt>
                <c:pt idx="648">
                  <c:v>41451</c:v>
                </c:pt>
                <c:pt idx="649">
                  <c:v>41452</c:v>
                </c:pt>
                <c:pt idx="650">
                  <c:v>41453</c:v>
                </c:pt>
                <c:pt idx="651">
                  <c:v>41456</c:v>
                </c:pt>
                <c:pt idx="652">
                  <c:v>41457</c:v>
                </c:pt>
                <c:pt idx="653">
                  <c:v>41458</c:v>
                </c:pt>
                <c:pt idx="654">
                  <c:v>41459</c:v>
                </c:pt>
                <c:pt idx="655">
                  <c:v>41460</c:v>
                </c:pt>
                <c:pt idx="656">
                  <c:v>41463</c:v>
                </c:pt>
                <c:pt idx="657">
                  <c:v>41464</c:v>
                </c:pt>
                <c:pt idx="658">
                  <c:v>41465</c:v>
                </c:pt>
                <c:pt idx="659">
                  <c:v>41466</c:v>
                </c:pt>
                <c:pt idx="660">
                  <c:v>41467</c:v>
                </c:pt>
                <c:pt idx="661">
                  <c:v>41470</c:v>
                </c:pt>
                <c:pt idx="662">
                  <c:v>41471</c:v>
                </c:pt>
                <c:pt idx="663">
                  <c:v>41472</c:v>
                </c:pt>
                <c:pt idx="664">
                  <c:v>41473</c:v>
                </c:pt>
                <c:pt idx="665">
                  <c:v>41474</c:v>
                </c:pt>
                <c:pt idx="666">
                  <c:v>41477</c:v>
                </c:pt>
                <c:pt idx="667">
                  <c:v>41478</c:v>
                </c:pt>
                <c:pt idx="668">
                  <c:v>41479</c:v>
                </c:pt>
                <c:pt idx="669">
                  <c:v>41480</c:v>
                </c:pt>
                <c:pt idx="670">
                  <c:v>41481</c:v>
                </c:pt>
                <c:pt idx="671">
                  <c:v>41484</c:v>
                </c:pt>
                <c:pt idx="672">
                  <c:v>41485</c:v>
                </c:pt>
                <c:pt idx="673">
                  <c:v>41486</c:v>
                </c:pt>
                <c:pt idx="674">
                  <c:v>41487</c:v>
                </c:pt>
                <c:pt idx="675">
                  <c:v>41488</c:v>
                </c:pt>
                <c:pt idx="676">
                  <c:v>41491</c:v>
                </c:pt>
                <c:pt idx="677">
                  <c:v>41492</c:v>
                </c:pt>
                <c:pt idx="678">
                  <c:v>41493</c:v>
                </c:pt>
                <c:pt idx="679">
                  <c:v>41494</c:v>
                </c:pt>
                <c:pt idx="680">
                  <c:v>41495</c:v>
                </c:pt>
                <c:pt idx="681">
                  <c:v>41498</c:v>
                </c:pt>
                <c:pt idx="682">
                  <c:v>41499</c:v>
                </c:pt>
                <c:pt idx="683">
                  <c:v>41500</c:v>
                </c:pt>
                <c:pt idx="684">
                  <c:v>41501</c:v>
                </c:pt>
                <c:pt idx="685">
                  <c:v>41502</c:v>
                </c:pt>
                <c:pt idx="686">
                  <c:v>41505</c:v>
                </c:pt>
                <c:pt idx="687">
                  <c:v>41506</c:v>
                </c:pt>
                <c:pt idx="688">
                  <c:v>41507</c:v>
                </c:pt>
                <c:pt idx="689">
                  <c:v>41508</c:v>
                </c:pt>
                <c:pt idx="690">
                  <c:v>41509</c:v>
                </c:pt>
                <c:pt idx="691">
                  <c:v>41512</c:v>
                </c:pt>
                <c:pt idx="692">
                  <c:v>41513</c:v>
                </c:pt>
                <c:pt idx="693">
                  <c:v>41514</c:v>
                </c:pt>
                <c:pt idx="694">
                  <c:v>41515</c:v>
                </c:pt>
                <c:pt idx="695">
                  <c:v>41516</c:v>
                </c:pt>
                <c:pt idx="696">
                  <c:v>41519</c:v>
                </c:pt>
                <c:pt idx="697">
                  <c:v>41520</c:v>
                </c:pt>
                <c:pt idx="698">
                  <c:v>41521</c:v>
                </c:pt>
                <c:pt idx="699">
                  <c:v>41522</c:v>
                </c:pt>
                <c:pt idx="700">
                  <c:v>41523</c:v>
                </c:pt>
                <c:pt idx="701">
                  <c:v>41526</c:v>
                </c:pt>
                <c:pt idx="702">
                  <c:v>41527</c:v>
                </c:pt>
                <c:pt idx="703">
                  <c:v>41528</c:v>
                </c:pt>
                <c:pt idx="704">
                  <c:v>41529</c:v>
                </c:pt>
                <c:pt idx="705">
                  <c:v>41530</c:v>
                </c:pt>
                <c:pt idx="706">
                  <c:v>41533</c:v>
                </c:pt>
                <c:pt idx="707">
                  <c:v>41534</c:v>
                </c:pt>
                <c:pt idx="708">
                  <c:v>41535</c:v>
                </c:pt>
                <c:pt idx="709">
                  <c:v>41536</c:v>
                </c:pt>
                <c:pt idx="710">
                  <c:v>41537</c:v>
                </c:pt>
                <c:pt idx="711">
                  <c:v>41540</c:v>
                </c:pt>
                <c:pt idx="712">
                  <c:v>41541</c:v>
                </c:pt>
                <c:pt idx="713">
                  <c:v>41542</c:v>
                </c:pt>
                <c:pt idx="714">
                  <c:v>41543</c:v>
                </c:pt>
                <c:pt idx="715">
                  <c:v>41544</c:v>
                </c:pt>
                <c:pt idx="716">
                  <c:v>41547</c:v>
                </c:pt>
                <c:pt idx="717">
                  <c:v>41548</c:v>
                </c:pt>
                <c:pt idx="718">
                  <c:v>41549</c:v>
                </c:pt>
                <c:pt idx="719">
                  <c:v>41550</c:v>
                </c:pt>
                <c:pt idx="720">
                  <c:v>41551</c:v>
                </c:pt>
                <c:pt idx="721">
                  <c:v>41554</c:v>
                </c:pt>
                <c:pt idx="722">
                  <c:v>41555</c:v>
                </c:pt>
                <c:pt idx="723">
                  <c:v>41556</c:v>
                </c:pt>
                <c:pt idx="724">
                  <c:v>41557</c:v>
                </c:pt>
                <c:pt idx="725">
                  <c:v>41558</c:v>
                </c:pt>
                <c:pt idx="726">
                  <c:v>41561</c:v>
                </c:pt>
                <c:pt idx="727">
                  <c:v>41562</c:v>
                </c:pt>
                <c:pt idx="728">
                  <c:v>41563</c:v>
                </c:pt>
                <c:pt idx="729">
                  <c:v>41564</c:v>
                </c:pt>
                <c:pt idx="730">
                  <c:v>41565</c:v>
                </c:pt>
                <c:pt idx="731">
                  <c:v>41568</c:v>
                </c:pt>
                <c:pt idx="732">
                  <c:v>41569</c:v>
                </c:pt>
                <c:pt idx="733">
                  <c:v>41570</c:v>
                </c:pt>
                <c:pt idx="734">
                  <c:v>41571</c:v>
                </c:pt>
                <c:pt idx="735">
                  <c:v>41572</c:v>
                </c:pt>
                <c:pt idx="736">
                  <c:v>41575</c:v>
                </c:pt>
                <c:pt idx="737">
                  <c:v>41576</c:v>
                </c:pt>
                <c:pt idx="738">
                  <c:v>41577</c:v>
                </c:pt>
                <c:pt idx="739">
                  <c:v>41578</c:v>
                </c:pt>
                <c:pt idx="740">
                  <c:v>41579</c:v>
                </c:pt>
                <c:pt idx="741">
                  <c:v>41582</c:v>
                </c:pt>
                <c:pt idx="742">
                  <c:v>41583</c:v>
                </c:pt>
                <c:pt idx="743">
                  <c:v>41584</c:v>
                </c:pt>
                <c:pt idx="744">
                  <c:v>41585</c:v>
                </c:pt>
                <c:pt idx="745">
                  <c:v>41586</c:v>
                </c:pt>
                <c:pt idx="746">
                  <c:v>41589</c:v>
                </c:pt>
                <c:pt idx="747">
                  <c:v>41590</c:v>
                </c:pt>
                <c:pt idx="748">
                  <c:v>41591</c:v>
                </c:pt>
                <c:pt idx="749">
                  <c:v>41592</c:v>
                </c:pt>
                <c:pt idx="750">
                  <c:v>41593</c:v>
                </c:pt>
                <c:pt idx="751">
                  <c:v>41596</c:v>
                </c:pt>
                <c:pt idx="752">
                  <c:v>41597</c:v>
                </c:pt>
                <c:pt idx="753">
                  <c:v>41598</c:v>
                </c:pt>
                <c:pt idx="754">
                  <c:v>41599</c:v>
                </c:pt>
                <c:pt idx="755">
                  <c:v>41600</c:v>
                </c:pt>
                <c:pt idx="756">
                  <c:v>41603</c:v>
                </c:pt>
                <c:pt idx="757">
                  <c:v>41604</c:v>
                </c:pt>
                <c:pt idx="758">
                  <c:v>41605</c:v>
                </c:pt>
                <c:pt idx="759">
                  <c:v>41606</c:v>
                </c:pt>
                <c:pt idx="760">
                  <c:v>41607</c:v>
                </c:pt>
                <c:pt idx="761">
                  <c:v>41610</c:v>
                </c:pt>
                <c:pt idx="762">
                  <c:v>41611</c:v>
                </c:pt>
                <c:pt idx="763">
                  <c:v>41612</c:v>
                </c:pt>
                <c:pt idx="764">
                  <c:v>41613</c:v>
                </c:pt>
                <c:pt idx="765">
                  <c:v>41614</c:v>
                </c:pt>
                <c:pt idx="766">
                  <c:v>41617</c:v>
                </c:pt>
                <c:pt idx="767">
                  <c:v>41618</c:v>
                </c:pt>
                <c:pt idx="768">
                  <c:v>41619</c:v>
                </c:pt>
                <c:pt idx="769">
                  <c:v>41620</c:v>
                </c:pt>
                <c:pt idx="770">
                  <c:v>41621</c:v>
                </c:pt>
                <c:pt idx="771">
                  <c:v>41624</c:v>
                </c:pt>
                <c:pt idx="772">
                  <c:v>41625</c:v>
                </c:pt>
                <c:pt idx="773">
                  <c:v>41626</c:v>
                </c:pt>
                <c:pt idx="774">
                  <c:v>41627</c:v>
                </c:pt>
                <c:pt idx="775">
                  <c:v>41628</c:v>
                </c:pt>
                <c:pt idx="776">
                  <c:v>41631</c:v>
                </c:pt>
                <c:pt idx="777">
                  <c:v>41632</c:v>
                </c:pt>
                <c:pt idx="778">
                  <c:v>41633</c:v>
                </c:pt>
                <c:pt idx="779">
                  <c:v>41634</c:v>
                </c:pt>
                <c:pt idx="780">
                  <c:v>41635</c:v>
                </c:pt>
                <c:pt idx="781">
                  <c:v>41638</c:v>
                </c:pt>
                <c:pt idx="782">
                  <c:v>41639</c:v>
                </c:pt>
                <c:pt idx="783">
                  <c:v>41640</c:v>
                </c:pt>
                <c:pt idx="784">
                  <c:v>41641</c:v>
                </c:pt>
                <c:pt idx="785">
                  <c:v>41642</c:v>
                </c:pt>
                <c:pt idx="786">
                  <c:v>41645</c:v>
                </c:pt>
                <c:pt idx="787">
                  <c:v>41646</c:v>
                </c:pt>
                <c:pt idx="788">
                  <c:v>41647</c:v>
                </c:pt>
                <c:pt idx="789">
                  <c:v>41648</c:v>
                </c:pt>
                <c:pt idx="790">
                  <c:v>41649</c:v>
                </c:pt>
                <c:pt idx="791">
                  <c:v>41652</c:v>
                </c:pt>
                <c:pt idx="792">
                  <c:v>41653</c:v>
                </c:pt>
                <c:pt idx="793">
                  <c:v>41654</c:v>
                </c:pt>
                <c:pt idx="794">
                  <c:v>41655</c:v>
                </c:pt>
                <c:pt idx="795">
                  <c:v>41656</c:v>
                </c:pt>
                <c:pt idx="796">
                  <c:v>41659</c:v>
                </c:pt>
                <c:pt idx="797">
                  <c:v>41660</c:v>
                </c:pt>
                <c:pt idx="798">
                  <c:v>41661</c:v>
                </c:pt>
                <c:pt idx="799">
                  <c:v>41662</c:v>
                </c:pt>
                <c:pt idx="800">
                  <c:v>41663</c:v>
                </c:pt>
                <c:pt idx="801">
                  <c:v>41666</c:v>
                </c:pt>
                <c:pt idx="802">
                  <c:v>41667</c:v>
                </c:pt>
                <c:pt idx="803">
                  <c:v>41668</c:v>
                </c:pt>
                <c:pt idx="804">
                  <c:v>41669</c:v>
                </c:pt>
                <c:pt idx="805">
                  <c:v>41670</c:v>
                </c:pt>
                <c:pt idx="806">
                  <c:v>41673</c:v>
                </c:pt>
                <c:pt idx="807">
                  <c:v>41674</c:v>
                </c:pt>
                <c:pt idx="808">
                  <c:v>41675</c:v>
                </c:pt>
                <c:pt idx="809">
                  <c:v>41676</c:v>
                </c:pt>
                <c:pt idx="810">
                  <c:v>41677</c:v>
                </c:pt>
                <c:pt idx="811">
                  <c:v>41680</c:v>
                </c:pt>
                <c:pt idx="812">
                  <c:v>41681</c:v>
                </c:pt>
                <c:pt idx="813">
                  <c:v>41682</c:v>
                </c:pt>
                <c:pt idx="814">
                  <c:v>41683</c:v>
                </c:pt>
                <c:pt idx="815">
                  <c:v>41684</c:v>
                </c:pt>
                <c:pt idx="816">
                  <c:v>41687</c:v>
                </c:pt>
                <c:pt idx="817">
                  <c:v>41688</c:v>
                </c:pt>
                <c:pt idx="818">
                  <c:v>41689</c:v>
                </c:pt>
                <c:pt idx="819">
                  <c:v>41690</c:v>
                </c:pt>
                <c:pt idx="820">
                  <c:v>41691</c:v>
                </c:pt>
                <c:pt idx="821">
                  <c:v>41694</c:v>
                </c:pt>
                <c:pt idx="822">
                  <c:v>41695</c:v>
                </c:pt>
                <c:pt idx="823">
                  <c:v>41696</c:v>
                </c:pt>
                <c:pt idx="824">
                  <c:v>41697</c:v>
                </c:pt>
                <c:pt idx="825">
                  <c:v>41698</c:v>
                </c:pt>
                <c:pt idx="826">
                  <c:v>41701</c:v>
                </c:pt>
                <c:pt idx="827">
                  <c:v>41702</c:v>
                </c:pt>
                <c:pt idx="828">
                  <c:v>41703</c:v>
                </c:pt>
                <c:pt idx="829">
                  <c:v>41704</c:v>
                </c:pt>
                <c:pt idx="830">
                  <c:v>41705</c:v>
                </c:pt>
                <c:pt idx="831">
                  <c:v>41708</c:v>
                </c:pt>
                <c:pt idx="832">
                  <c:v>41709</c:v>
                </c:pt>
                <c:pt idx="833">
                  <c:v>41710</c:v>
                </c:pt>
                <c:pt idx="834">
                  <c:v>41711</c:v>
                </c:pt>
                <c:pt idx="835">
                  <c:v>41712</c:v>
                </c:pt>
                <c:pt idx="836">
                  <c:v>41715</c:v>
                </c:pt>
                <c:pt idx="837">
                  <c:v>41716</c:v>
                </c:pt>
                <c:pt idx="838">
                  <c:v>41717</c:v>
                </c:pt>
                <c:pt idx="839">
                  <c:v>41718</c:v>
                </c:pt>
                <c:pt idx="840">
                  <c:v>41719</c:v>
                </c:pt>
                <c:pt idx="841">
                  <c:v>41722</c:v>
                </c:pt>
                <c:pt idx="842">
                  <c:v>41723</c:v>
                </c:pt>
                <c:pt idx="843">
                  <c:v>41724</c:v>
                </c:pt>
                <c:pt idx="844">
                  <c:v>41725</c:v>
                </c:pt>
                <c:pt idx="845">
                  <c:v>41726</c:v>
                </c:pt>
                <c:pt idx="846">
                  <c:v>41729</c:v>
                </c:pt>
                <c:pt idx="847">
                  <c:v>41730</c:v>
                </c:pt>
                <c:pt idx="848">
                  <c:v>41731</c:v>
                </c:pt>
                <c:pt idx="849">
                  <c:v>41732</c:v>
                </c:pt>
                <c:pt idx="850">
                  <c:v>41733</c:v>
                </c:pt>
                <c:pt idx="851">
                  <c:v>41736</c:v>
                </c:pt>
                <c:pt idx="852">
                  <c:v>41737</c:v>
                </c:pt>
                <c:pt idx="853">
                  <c:v>41738</c:v>
                </c:pt>
                <c:pt idx="854">
                  <c:v>41739</c:v>
                </c:pt>
                <c:pt idx="855">
                  <c:v>41740</c:v>
                </c:pt>
                <c:pt idx="856">
                  <c:v>41743</c:v>
                </c:pt>
                <c:pt idx="857">
                  <c:v>41744</c:v>
                </c:pt>
                <c:pt idx="858">
                  <c:v>41745</c:v>
                </c:pt>
                <c:pt idx="859">
                  <c:v>41746</c:v>
                </c:pt>
                <c:pt idx="860">
                  <c:v>41747</c:v>
                </c:pt>
                <c:pt idx="861">
                  <c:v>41750</c:v>
                </c:pt>
                <c:pt idx="862">
                  <c:v>41751</c:v>
                </c:pt>
                <c:pt idx="863">
                  <c:v>41752</c:v>
                </c:pt>
                <c:pt idx="864">
                  <c:v>41753</c:v>
                </c:pt>
                <c:pt idx="865">
                  <c:v>41754</c:v>
                </c:pt>
                <c:pt idx="866">
                  <c:v>41757</c:v>
                </c:pt>
                <c:pt idx="867">
                  <c:v>41758</c:v>
                </c:pt>
                <c:pt idx="868">
                  <c:v>41759</c:v>
                </c:pt>
                <c:pt idx="869">
                  <c:v>41760</c:v>
                </c:pt>
                <c:pt idx="870">
                  <c:v>41761</c:v>
                </c:pt>
                <c:pt idx="871">
                  <c:v>41764</c:v>
                </c:pt>
                <c:pt idx="872">
                  <c:v>41765</c:v>
                </c:pt>
                <c:pt idx="873">
                  <c:v>41766</c:v>
                </c:pt>
                <c:pt idx="874">
                  <c:v>41767</c:v>
                </c:pt>
                <c:pt idx="875">
                  <c:v>41768</c:v>
                </c:pt>
                <c:pt idx="876">
                  <c:v>41771</c:v>
                </c:pt>
                <c:pt idx="877">
                  <c:v>41772</c:v>
                </c:pt>
                <c:pt idx="878">
                  <c:v>41773</c:v>
                </c:pt>
                <c:pt idx="879">
                  <c:v>41774</c:v>
                </c:pt>
                <c:pt idx="880">
                  <c:v>41775</c:v>
                </c:pt>
                <c:pt idx="881">
                  <c:v>41778</c:v>
                </c:pt>
                <c:pt idx="882">
                  <c:v>41779</c:v>
                </c:pt>
                <c:pt idx="883">
                  <c:v>41780</c:v>
                </c:pt>
                <c:pt idx="884">
                  <c:v>41781</c:v>
                </c:pt>
                <c:pt idx="885">
                  <c:v>41782</c:v>
                </c:pt>
                <c:pt idx="886">
                  <c:v>41785</c:v>
                </c:pt>
                <c:pt idx="887">
                  <c:v>41786</c:v>
                </c:pt>
                <c:pt idx="888">
                  <c:v>41787</c:v>
                </c:pt>
                <c:pt idx="889">
                  <c:v>41788</c:v>
                </c:pt>
                <c:pt idx="890">
                  <c:v>41789</c:v>
                </c:pt>
                <c:pt idx="891">
                  <c:v>41792</c:v>
                </c:pt>
                <c:pt idx="892">
                  <c:v>41793</c:v>
                </c:pt>
                <c:pt idx="893">
                  <c:v>41794</c:v>
                </c:pt>
                <c:pt idx="894">
                  <c:v>41795</c:v>
                </c:pt>
                <c:pt idx="895">
                  <c:v>41796</c:v>
                </c:pt>
                <c:pt idx="896">
                  <c:v>41799</c:v>
                </c:pt>
                <c:pt idx="897">
                  <c:v>41800</c:v>
                </c:pt>
                <c:pt idx="898">
                  <c:v>41801</c:v>
                </c:pt>
                <c:pt idx="899">
                  <c:v>41802</c:v>
                </c:pt>
                <c:pt idx="900">
                  <c:v>41803</c:v>
                </c:pt>
                <c:pt idx="901">
                  <c:v>41806</c:v>
                </c:pt>
                <c:pt idx="902">
                  <c:v>41807</c:v>
                </c:pt>
                <c:pt idx="903">
                  <c:v>41808</c:v>
                </c:pt>
                <c:pt idx="904">
                  <c:v>41809</c:v>
                </c:pt>
                <c:pt idx="905">
                  <c:v>41810</c:v>
                </c:pt>
                <c:pt idx="906">
                  <c:v>41813</c:v>
                </c:pt>
                <c:pt idx="907">
                  <c:v>41814</c:v>
                </c:pt>
                <c:pt idx="908">
                  <c:v>41815</c:v>
                </c:pt>
                <c:pt idx="909">
                  <c:v>41816</c:v>
                </c:pt>
                <c:pt idx="910">
                  <c:v>41817</c:v>
                </c:pt>
                <c:pt idx="911">
                  <c:v>41820</c:v>
                </c:pt>
                <c:pt idx="912">
                  <c:v>41821</c:v>
                </c:pt>
                <c:pt idx="913">
                  <c:v>41822</c:v>
                </c:pt>
                <c:pt idx="914">
                  <c:v>41823</c:v>
                </c:pt>
                <c:pt idx="915">
                  <c:v>41824</c:v>
                </c:pt>
                <c:pt idx="916">
                  <c:v>41827</c:v>
                </c:pt>
                <c:pt idx="917">
                  <c:v>41828</c:v>
                </c:pt>
                <c:pt idx="918">
                  <c:v>41829</c:v>
                </c:pt>
                <c:pt idx="919">
                  <c:v>41830</c:v>
                </c:pt>
                <c:pt idx="920">
                  <c:v>41831</c:v>
                </c:pt>
                <c:pt idx="921">
                  <c:v>41834</c:v>
                </c:pt>
                <c:pt idx="922">
                  <c:v>41835</c:v>
                </c:pt>
                <c:pt idx="923">
                  <c:v>41836</c:v>
                </c:pt>
                <c:pt idx="924">
                  <c:v>41837</c:v>
                </c:pt>
                <c:pt idx="925">
                  <c:v>41838</c:v>
                </c:pt>
                <c:pt idx="926">
                  <c:v>41841</c:v>
                </c:pt>
                <c:pt idx="927">
                  <c:v>41842</c:v>
                </c:pt>
                <c:pt idx="928">
                  <c:v>41843</c:v>
                </c:pt>
                <c:pt idx="929">
                  <c:v>41844</c:v>
                </c:pt>
                <c:pt idx="930">
                  <c:v>41845</c:v>
                </c:pt>
                <c:pt idx="931">
                  <c:v>41848</c:v>
                </c:pt>
                <c:pt idx="932">
                  <c:v>41849</c:v>
                </c:pt>
                <c:pt idx="933">
                  <c:v>41850</c:v>
                </c:pt>
                <c:pt idx="934">
                  <c:v>41851</c:v>
                </c:pt>
                <c:pt idx="935">
                  <c:v>41852</c:v>
                </c:pt>
                <c:pt idx="936">
                  <c:v>41855</c:v>
                </c:pt>
                <c:pt idx="937">
                  <c:v>41856</c:v>
                </c:pt>
                <c:pt idx="938">
                  <c:v>41857</c:v>
                </c:pt>
                <c:pt idx="939">
                  <c:v>41858</c:v>
                </c:pt>
                <c:pt idx="940">
                  <c:v>41859</c:v>
                </c:pt>
                <c:pt idx="941">
                  <c:v>41862</c:v>
                </c:pt>
                <c:pt idx="942">
                  <c:v>41863</c:v>
                </c:pt>
                <c:pt idx="943">
                  <c:v>41864</c:v>
                </c:pt>
                <c:pt idx="944">
                  <c:v>41865</c:v>
                </c:pt>
                <c:pt idx="945">
                  <c:v>41866</c:v>
                </c:pt>
                <c:pt idx="946">
                  <c:v>41869</c:v>
                </c:pt>
                <c:pt idx="947">
                  <c:v>41870</c:v>
                </c:pt>
                <c:pt idx="948">
                  <c:v>41871</c:v>
                </c:pt>
                <c:pt idx="949">
                  <c:v>41872</c:v>
                </c:pt>
                <c:pt idx="950">
                  <c:v>41873</c:v>
                </c:pt>
                <c:pt idx="951">
                  <c:v>41876</c:v>
                </c:pt>
                <c:pt idx="952">
                  <c:v>41877</c:v>
                </c:pt>
                <c:pt idx="953">
                  <c:v>41878</c:v>
                </c:pt>
                <c:pt idx="954">
                  <c:v>41879</c:v>
                </c:pt>
                <c:pt idx="955">
                  <c:v>41880</c:v>
                </c:pt>
                <c:pt idx="956">
                  <c:v>41883</c:v>
                </c:pt>
                <c:pt idx="957">
                  <c:v>41884</c:v>
                </c:pt>
                <c:pt idx="958">
                  <c:v>41885</c:v>
                </c:pt>
                <c:pt idx="959">
                  <c:v>41886</c:v>
                </c:pt>
                <c:pt idx="960">
                  <c:v>41887</c:v>
                </c:pt>
                <c:pt idx="961">
                  <c:v>41890</c:v>
                </c:pt>
                <c:pt idx="962">
                  <c:v>41891</c:v>
                </c:pt>
                <c:pt idx="963">
                  <c:v>41892</c:v>
                </c:pt>
                <c:pt idx="964">
                  <c:v>41893</c:v>
                </c:pt>
                <c:pt idx="965">
                  <c:v>41894</c:v>
                </c:pt>
                <c:pt idx="966">
                  <c:v>41897</c:v>
                </c:pt>
                <c:pt idx="967">
                  <c:v>41898</c:v>
                </c:pt>
                <c:pt idx="968">
                  <c:v>41899</c:v>
                </c:pt>
                <c:pt idx="969">
                  <c:v>41900</c:v>
                </c:pt>
                <c:pt idx="970">
                  <c:v>41901</c:v>
                </c:pt>
                <c:pt idx="971">
                  <c:v>41904</c:v>
                </c:pt>
                <c:pt idx="972">
                  <c:v>41905</c:v>
                </c:pt>
                <c:pt idx="973">
                  <c:v>41906</c:v>
                </c:pt>
                <c:pt idx="974">
                  <c:v>41907</c:v>
                </c:pt>
                <c:pt idx="975">
                  <c:v>41908</c:v>
                </c:pt>
                <c:pt idx="976">
                  <c:v>41911</c:v>
                </c:pt>
                <c:pt idx="977">
                  <c:v>41912</c:v>
                </c:pt>
                <c:pt idx="978">
                  <c:v>41913</c:v>
                </c:pt>
                <c:pt idx="979">
                  <c:v>41914</c:v>
                </c:pt>
                <c:pt idx="980">
                  <c:v>41915</c:v>
                </c:pt>
                <c:pt idx="981">
                  <c:v>41918</c:v>
                </c:pt>
                <c:pt idx="982">
                  <c:v>41919</c:v>
                </c:pt>
                <c:pt idx="983">
                  <c:v>41920</c:v>
                </c:pt>
                <c:pt idx="984">
                  <c:v>41921</c:v>
                </c:pt>
                <c:pt idx="985">
                  <c:v>41922</c:v>
                </c:pt>
                <c:pt idx="986">
                  <c:v>41925</c:v>
                </c:pt>
                <c:pt idx="987">
                  <c:v>41926</c:v>
                </c:pt>
                <c:pt idx="988">
                  <c:v>41927</c:v>
                </c:pt>
                <c:pt idx="989">
                  <c:v>41928</c:v>
                </c:pt>
                <c:pt idx="990">
                  <c:v>41929</c:v>
                </c:pt>
                <c:pt idx="991">
                  <c:v>41932</c:v>
                </c:pt>
                <c:pt idx="992">
                  <c:v>41933</c:v>
                </c:pt>
                <c:pt idx="993">
                  <c:v>41934</c:v>
                </c:pt>
                <c:pt idx="994">
                  <c:v>41935</c:v>
                </c:pt>
                <c:pt idx="995">
                  <c:v>41936</c:v>
                </c:pt>
                <c:pt idx="996">
                  <c:v>41939</c:v>
                </c:pt>
                <c:pt idx="997">
                  <c:v>41940</c:v>
                </c:pt>
                <c:pt idx="998">
                  <c:v>41941</c:v>
                </c:pt>
                <c:pt idx="999">
                  <c:v>41942</c:v>
                </c:pt>
                <c:pt idx="1000">
                  <c:v>41943</c:v>
                </c:pt>
                <c:pt idx="1001">
                  <c:v>41946</c:v>
                </c:pt>
                <c:pt idx="1002">
                  <c:v>41947</c:v>
                </c:pt>
                <c:pt idx="1003">
                  <c:v>41948</c:v>
                </c:pt>
                <c:pt idx="1004">
                  <c:v>41949</c:v>
                </c:pt>
                <c:pt idx="1005">
                  <c:v>41950</c:v>
                </c:pt>
                <c:pt idx="1006">
                  <c:v>41953</c:v>
                </c:pt>
                <c:pt idx="1007">
                  <c:v>41954</c:v>
                </c:pt>
                <c:pt idx="1008">
                  <c:v>41955</c:v>
                </c:pt>
                <c:pt idx="1009">
                  <c:v>41956</c:v>
                </c:pt>
                <c:pt idx="1010">
                  <c:v>41957</c:v>
                </c:pt>
                <c:pt idx="1011">
                  <c:v>41960</c:v>
                </c:pt>
                <c:pt idx="1012">
                  <c:v>41961</c:v>
                </c:pt>
                <c:pt idx="1013">
                  <c:v>41962</c:v>
                </c:pt>
                <c:pt idx="1014">
                  <c:v>41963</c:v>
                </c:pt>
                <c:pt idx="1015">
                  <c:v>41964</c:v>
                </c:pt>
                <c:pt idx="1016">
                  <c:v>41967</c:v>
                </c:pt>
                <c:pt idx="1017">
                  <c:v>41968</c:v>
                </c:pt>
                <c:pt idx="1018">
                  <c:v>41969</c:v>
                </c:pt>
                <c:pt idx="1019">
                  <c:v>41970</c:v>
                </c:pt>
                <c:pt idx="1020">
                  <c:v>41971</c:v>
                </c:pt>
                <c:pt idx="1021">
                  <c:v>41974</c:v>
                </c:pt>
                <c:pt idx="1022">
                  <c:v>41975</c:v>
                </c:pt>
                <c:pt idx="1023">
                  <c:v>41976</c:v>
                </c:pt>
                <c:pt idx="1024">
                  <c:v>41977</c:v>
                </c:pt>
                <c:pt idx="1025">
                  <c:v>41978</c:v>
                </c:pt>
                <c:pt idx="1026">
                  <c:v>41981</c:v>
                </c:pt>
                <c:pt idx="1027">
                  <c:v>41982</c:v>
                </c:pt>
                <c:pt idx="1028">
                  <c:v>41983</c:v>
                </c:pt>
                <c:pt idx="1029">
                  <c:v>41984</c:v>
                </c:pt>
                <c:pt idx="1030">
                  <c:v>41985</c:v>
                </c:pt>
                <c:pt idx="1031">
                  <c:v>41988</c:v>
                </c:pt>
                <c:pt idx="1032">
                  <c:v>41989</c:v>
                </c:pt>
                <c:pt idx="1033">
                  <c:v>41990</c:v>
                </c:pt>
                <c:pt idx="1034">
                  <c:v>41991</c:v>
                </c:pt>
                <c:pt idx="1035">
                  <c:v>41992</c:v>
                </c:pt>
                <c:pt idx="1036">
                  <c:v>41995</c:v>
                </c:pt>
                <c:pt idx="1037">
                  <c:v>41996</c:v>
                </c:pt>
                <c:pt idx="1038">
                  <c:v>41997</c:v>
                </c:pt>
                <c:pt idx="1039">
                  <c:v>41998</c:v>
                </c:pt>
                <c:pt idx="1040">
                  <c:v>41999</c:v>
                </c:pt>
                <c:pt idx="1041">
                  <c:v>42002</c:v>
                </c:pt>
                <c:pt idx="1042">
                  <c:v>42003</c:v>
                </c:pt>
                <c:pt idx="1043">
                  <c:v>42004</c:v>
                </c:pt>
                <c:pt idx="1044">
                  <c:v>42005</c:v>
                </c:pt>
                <c:pt idx="1045">
                  <c:v>42006</c:v>
                </c:pt>
                <c:pt idx="1046">
                  <c:v>42009</c:v>
                </c:pt>
                <c:pt idx="1047">
                  <c:v>42010</c:v>
                </c:pt>
                <c:pt idx="1048">
                  <c:v>42011</c:v>
                </c:pt>
                <c:pt idx="1049">
                  <c:v>42012</c:v>
                </c:pt>
                <c:pt idx="1050">
                  <c:v>42013</c:v>
                </c:pt>
                <c:pt idx="1051">
                  <c:v>42016</c:v>
                </c:pt>
                <c:pt idx="1052">
                  <c:v>42017</c:v>
                </c:pt>
                <c:pt idx="1053">
                  <c:v>42018</c:v>
                </c:pt>
                <c:pt idx="1054">
                  <c:v>42019</c:v>
                </c:pt>
                <c:pt idx="1055">
                  <c:v>42020</c:v>
                </c:pt>
                <c:pt idx="1056">
                  <c:v>42023</c:v>
                </c:pt>
                <c:pt idx="1057">
                  <c:v>42024</c:v>
                </c:pt>
                <c:pt idx="1058">
                  <c:v>42025</c:v>
                </c:pt>
                <c:pt idx="1059">
                  <c:v>42026</c:v>
                </c:pt>
                <c:pt idx="1060">
                  <c:v>42027</c:v>
                </c:pt>
                <c:pt idx="1061">
                  <c:v>42030</c:v>
                </c:pt>
                <c:pt idx="1062">
                  <c:v>42031</c:v>
                </c:pt>
                <c:pt idx="1063">
                  <c:v>42032</c:v>
                </c:pt>
                <c:pt idx="1064">
                  <c:v>42033</c:v>
                </c:pt>
                <c:pt idx="1065">
                  <c:v>42034</c:v>
                </c:pt>
                <c:pt idx="1066">
                  <c:v>42037</c:v>
                </c:pt>
                <c:pt idx="1067">
                  <c:v>42038</c:v>
                </c:pt>
                <c:pt idx="1068">
                  <c:v>42039</c:v>
                </c:pt>
                <c:pt idx="1069">
                  <c:v>42040</c:v>
                </c:pt>
                <c:pt idx="1070">
                  <c:v>42041</c:v>
                </c:pt>
                <c:pt idx="1071">
                  <c:v>42044</c:v>
                </c:pt>
                <c:pt idx="1072">
                  <c:v>42045</c:v>
                </c:pt>
                <c:pt idx="1073">
                  <c:v>42046</c:v>
                </c:pt>
                <c:pt idx="1074">
                  <c:v>42047</c:v>
                </c:pt>
                <c:pt idx="1075">
                  <c:v>42048</c:v>
                </c:pt>
                <c:pt idx="1076">
                  <c:v>42051</c:v>
                </c:pt>
                <c:pt idx="1077">
                  <c:v>42052</c:v>
                </c:pt>
                <c:pt idx="1078">
                  <c:v>42053</c:v>
                </c:pt>
                <c:pt idx="1079">
                  <c:v>42054</c:v>
                </c:pt>
                <c:pt idx="1080">
                  <c:v>42055</c:v>
                </c:pt>
                <c:pt idx="1081">
                  <c:v>42058</c:v>
                </c:pt>
                <c:pt idx="1082">
                  <c:v>42059</c:v>
                </c:pt>
                <c:pt idx="1083">
                  <c:v>42060</c:v>
                </c:pt>
                <c:pt idx="1084">
                  <c:v>42061</c:v>
                </c:pt>
                <c:pt idx="1085">
                  <c:v>42062</c:v>
                </c:pt>
                <c:pt idx="1086">
                  <c:v>42065</c:v>
                </c:pt>
                <c:pt idx="1087">
                  <c:v>42066</c:v>
                </c:pt>
                <c:pt idx="1088">
                  <c:v>42067</c:v>
                </c:pt>
                <c:pt idx="1089">
                  <c:v>42068</c:v>
                </c:pt>
                <c:pt idx="1090">
                  <c:v>42069</c:v>
                </c:pt>
                <c:pt idx="1091">
                  <c:v>42072</c:v>
                </c:pt>
                <c:pt idx="1092">
                  <c:v>42073</c:v>
                </c:pt>
                <c:pt idx="1093">
                  <c:v>42074</c:v>
                </c:pt>
                <c:pt idx="1094">
                  <c:v>42075</c:v>
                </c:pt>
                <c:pt idx="1095">
                  <c:v>42076</c:v>
                </c:pt>
                <c:pt idx="1096">
                  <c:v>42079</c:v>
                </c:pt>
                <c:pt idx="1097">
                  <c:v>42080</c:v>
                </c:pt>
                <c:pt idx="1098">
                  <c:v>42081</c:v>
                </c:pt>
                <c:pt idx="1099">
                  <c:v>42082</c:v>
                </c:pt>
                <c:pt idx="1100">
                  <c:v>42083</c:v>
                </c:pt>
                <c:pt idx="1101">
                  <c:v>42086</c:v>
                </c:pt>
                <c:pt idx="1102">
                  <c:v>42087</c:v>
                </c:pt>
                <c:pt idx="1103">
                  <c:v>42088</c:v>
                </c:pt>
                <c:pt idx="1104">
                  <c:v>42089</c:v>
                </c:pt>
                <c:pt idx="1105">
                  <c:v>42090</c:v>
                </c:pt>
                <c:pt idx="1106">
                  <c:v>42093</c:v>
                </c:pt>
                <c:pt idx="1107">
                  <c:v>42094</c:v>
                </c:pt>
                <c:pt idx="1108">
                  <c:v>42095</c:v>
                </c:pt>
                <c:pt idx="1109">
                  <c:v>42096</c:v>
                </c:pt>
                <c:pt idx="1110">
                  <c:v>42097</c:v>
                </c:pt>
                <c:pt idx="1111">
                  <c:v>42100</c:v>
                </c:pt>
                <c:pt idx="1112">
                  <c:v>42101</c:v>
                </c:pt>
                <c:pt idx="1113">
                  <c:v>42102</c:v>
                </c:pt>
                <c:pt idx="1114">
                  <c:v>42103</c:v>
                </c:pt>
                <c:pt idx="1115">
                  <c:v>42104</c:v>
                </c:pt>
                <c:pt idx="1116">
                  <c:v>42107</c:v>
                </c:pt>
                <c:pt idx="1117">
                  <c:v>42108</c:v>
                </c:pt>
                <c:pt idx="1118">
                  <c:v>42109</c:v>
                </c:pt>
                <c:pt idx="1119">
                  <c:v>42110</c:v>
                </c:pt>
                <c:pt idx="1120">
                  <c:v>42111</c:v>
                </c:pt>
                <c:pt idx="1121">
                  <c:v>42114</c:v>
                </c:pt>
                <c:pt idx="1122">
                  <c:v>42115</c:v>
                </c:pt>
                <c:pt idx="1123">
                  <c:v>42116</c:v>
                </c:pt>
                <c:pt idx="1124">
                  <c:v>42117</c:v>
                </c:pt>
                <c:pt idx="1125">
                  <c:v>42118</c:v>
                </c:pt>
                <c:pt idx="1126">
                  <c:v>42121</c:v>
                </c:pt>
                <c:pt idx="1127">
                  <c:v>42122</c:v>
                </c:pt>
                <c:pt idx="1128">
                  <c:v>42123</c:v>
                </c:pt>
                <c:pt idx="1129">
                  <c:v>42124</c:v>
                </c:pt>
                <c:pt idx="1130">
                  <c:v>42125</c:v>
                </c:pt>
                <c:pt idx="1131">
                  <c:v>42128</c:v>
                </c:pt>
                <c:pt idx="1132">
                  <c:v>42129</c:v>
                </c:pt>
                <c:pt idx="1133">
                  <c:v>42130</c:v>
                </c:pt>
                <c:pt idx="1134">
                  <c:v>42131</c:v>
                </c:pt>
                <c:pt idx="1135">
                  <c:v>42132</c:v>
                </c:pt>
                <c:pt idx="1136">
                  <c:v>42135</c:v>
                </c:pt>
                <c:pt idx="1137">
                  <c:v>42136</c:v>
                </c:pt>
                <c:pt idx="1138">
                  <c:v>42137</c:v>
                </c:pt>
                <c:pt idx="1139">
                  <c:v>42138</c:v>
                </c:pt>
                <c:pt idx="1140">
                  <c:v>42139</c:v>
                </c:pt>
                <c:pt idx="1141">
                  <c:v>42142</c:v>
                </c:pt>
                <c:pt idx="1142">
                  <c:v>42143</c:v>
                </c:pt>
                <c:pt idx="1143">
                  <c:v>42144</c:v>
                </c:pt>
                <c:pt idx="1144">
                  <c:v>42145</c:v>
                </c:pt>
                <c:pt idx="1145">
                  <c:v>42146</c:v>
                </c:pt>
                <c:pt idx="1146">
                  <c:v>42149</c:v>
                </c:pt>
                <c:pt idx="1147">
                  <c:v>42150</c:v>
                </c:pt>
                <c:pt idx="1148">
                  <c:v>42151</c:v>
                </c:pt>
                <c:pt idx="1149">
                  <c:v>42152</c:v>
                </c:pt>
                <c:pt idx="1150">
                  <c:v>42153</c:v>
                </c:pt>
                <c:pt idx="1151">
                  <c:v>42156</c:v>
                </c:pt>
                <c:pt idx="1152">
                  <c:v>42157</c:v>
                </c:pt>
                <c:pt idx="1153">
                  <c:v>42158</c:v>
                </c:pt>
                <c:pt idx="1154">
                  <c:v>42159</c:v>
                </c:pt>
                <c:pt idx="1155">
                  <c:v>42160</c:v>
                </c:pt>
                <c:pt idx="1156">
                  <c:v>42163</c:v>
                </c:pt>
                <c:pt idx="1157">
                  <c:v>42164</c:v>
                </c:pt>
                <c:pt idx="1158">
                  <c:v>42165</c:v>
                </c:pt>
                <c:pt idx="1159">
                  <c:v>42166</c:v>
                </c:pt>
                <c:pt idx="1160">
                  <c:v>42167</c:v>
                </c:pt>
                <c:pt idx="1161">
                  <c:v>42170</c:v>
                </c:pt>
                <c:pt idx="1162">
                  <c:v>42171</c:v>
                </c:pt>
                <c:pt idx="1163">
                  <c:v>42172</c:v>
                </c:pt>
                <c:pt idx="1164">
                  <c:v>42173</c:v>
                </c:pt>
                <c:pt idx="1165">
                  <c:v>42174</c:v>
                </c:pt>
                <c:pt idx="1166">
                  <c:v>42177</c:v>
                </c:pt>
                <c:pt idx="1167">
                  <c:v>42178</c:v>
                </c:pt>
                <c:pt idx="1168">
                  <c:v>42179</c:v>
                </c:pt>
                <c:pt idx="1169">
                  <c:v>42180</c:v>
                </c:pt>
                <c:pt idx="1170">
                  <c:v>42181</c:v>
                </c:pt>
                <c:pt idx="1171">
                  <c:v>42184</c:v>
                </c:pt>
                <c:pt idx="1172">
                  <c:v>42185</c:v>
                </c:pt>
                <c:pt idx="1173">
                  <c:v>42186</c:v>
                </c:pt>
                <c:pt idx="1174">
                  <c:v>42187</c:v>
                </c:pt>
                <c:pt idx="1175">
                  <c:v>42188</c:v>
                </c:pt>
                <c:pt idx="1176">
                  <c:v>42191</c:v>
                </c:pt>
                <c:pt idx="1177">
                  <c:v>42192</c:v>
                </c:pt>
                <c:pt idx="1178">
                  <c:v>42193</c:v>
                </c:pt>
                <c:pt idx="1179">
                  <c:v>42194</c:v>
                </c:pt>
                <c:pt idx="1180">
                  <c:v>42195</c:v>
                </c:pt>
                <c:pt idx="1181">
                  <c:v>42198</c:v>
                </c:pt>
                <c:pt idx="1182">
                  <c:v>42199</c:v>
                </c:pt>
                <c:pt idx="1183">
                  <c:v>42200</c:v>
                </c:pt>
                <c:pt idx="1184">
                  <c:v>42201</c:v>
                </c:pt>
                <c:pt idx="1185">
                  <c:v>42202</c:v>
                </c:pt>
                <c:pt idx="1186">
                  <c:v>42205</c:v>
                </c:pt>
                <c:pt idx="1187">
                  <c:v>42206</c:v>
                </c:pt>
                <c:pt idx="1188">
                  <c:v>42207</c:v>
                </c:pt>
                <c:pt idx="1189">
                  <c:v>42208</c:v>
                </c:pt>
                <c:pt idx="1190">
                  <c:v>42209</c:v>
                </c:pt>
                <c:pt idx="1191">
                  <c:v>42212</c:v>
                </c:pt>
                <c:pt idx="1192">
                  <c:v>42213</c:v>
                </c:pt>
                <c:pt idx="1193">
                  <c:v>42214</c:v>
                </c:pt>
                <c:pt idx="1194">
                  <c:v>42215</c:v>
                </c:pt>
                <c:pt idx="1195">
                  <c:v>42216</c:v>
                </c:pt>
                <c:pt idx="1196">
                  <c:v>42219</c:v>
                </c:pt>
                <c:pt idx="1197">
                  <c:v>42220</c:v>
                </c:pt>
                <c:pt idx="1198">
                  <c:v>42221</c:v>
                </c:pt>
                <c:pt idx="1199">
                  <c:v>42222</c:v>
                </c:pt>
                <c:pt idx="1200">
                  <c:v>42223</c:v>
                </c:pt>
                <c:pt idx="1201">
                  <c:v>42226</c:v>
                </c:pt>
                <c:pt idx="1202">
                  <c:v>42227</c:v>
                </c:pt>
                <c:pt idx="1203">
                  <c:v>42228</c:v>
                </c:pt>
                <c:pt idx="1204">
                  <c:v>42229</c:v>
                </c:pt>
                <c:pt idx="1205">
                  <c:v>42230</c:v>
                </c:pt>
                <c:pt idx="1206">
                  <c:v>42233</c:v>
                </c:pt>
                <c:pt idx="1207">
                  <c:v>42234</c:v>
                </c:pt>
                <c:pt idx="1208">
                  <c:v>42235</c:v>
                </c:pt>
                <c:pt idx="1209">
                  <c:v>42236</c:v>
                </c:pt>
                <c:pt idx="1210">
                  <c:v>42237</c:v>
                </c:pt>
                <c:pt idx="1211">
                  <c:v>42240</c:v>
                </c:pt>
                <c:pt idx="1212">
                  <c:v>42241</c:v>
                </c:pt>
                <c:pt idx="1213">
                  <c:v>42242</c:v>
                </c:pt>
                <c:pt idx="1214">
                  <c:v>42243</c:v>
                </c:pt>
                <c:pt idx="1215">
                  <c:v>42244</c:v>
                </c:pt>
                <c:pt idx="1216">
                  <c:v>42247</c:v>
                </c:pt>
                <c:pt idx="1217">
                  <c:v>42248</c:v>
                </c:pt>
                <c:pt idx="1218">
                  <c:v>42249</c:v>
                </c:pt>
                <c:pt idx="1219">
                  <c:v>42250</c:v>
                </c:pt>
                <c:pt idx="1220">
                  <c:v>42251</c:v>
                </c:pt>
                <c:pt idx="1221">
                  <c:v>42254</c:v>
                </c:pt>
                <c:pt idx="1222">
                  <c:v>42255</c:v>
                </c:pt>
                <c:pt idx="1223">
                  <c:v>42256</c:v>
                </c:pt>
                <c:pt idx="1224">
                  <c:v>42257</c:v>
                </c:pt>
                <c:pt idx="1225">
                  <c:v>42258</c:v>
                </c:pt>
                <c:pt idx="1226">
                  <c:v>42261</c:v>
                </c:pt>
                <c:pt idx="1227">
                  <c:v>42262</c:v>
                </c:pt>
                <c:pt idx="1228">
                  <c:v>42263</c:v>
                </c:pt>
                <c:pt idx="1229">
                  <c:v>42264</c:v>
                </c:pt>
                <c:pt idx="1230">
                  <c:v>42265</c:v>
                </c:pt>
                <c:pt idx="1231">
                  <c:v>42268</c:v>
                </c:pt>
                <c:pt idx="1232">
                  <c:v>42269</c:v>
                </c:pt>
                <c:pt idx="1233">
                  <c:v>42270</c:v>
                </c:pt>
                <c:pt idx="1234">
                  <c:v>42271</c:v>
                </c:pt>
                <c:pt idx="1235">
                  <c:v>42272</c:v>
                </c:pt>
                <c:pt idx="1236">
                  <c:v>42275</c:v>
                </c:pt>
                <c:pt idx="1237">
                  <c:v>42276</c:v>
                </c:pt>
                <c:pt idx="1238">
                  <c:v>42277</c:v>
                </c:pt>
                <c:pt idx="1239">
                  <c:v>42278</c:v>
                </c:pt>
                <c:pt idx="1240">
                  <c:v>42279</c:v>
                </c:pt>
                <c:pt idx="1241">
                  <c:v>42282</c:v>
                </c:pt>
                <c:pt idx="1242">
                  <c:v>42283</c:v>
                </c:pt>
                <c:pt idx="1243">
                  <c:v>42284</c:v>
                </c:pt>
                <c:pt idx="1244">
                  <c:v>42285</c:v>
                </c:pt>
                <c:pt idx="1245">
                  <c:v>42286</c:v>
                </c:pt>
                <c:pt idx="1246">
                  <c:v>42289</c:v>
                </c:pt>
                <c:pt idx="1247">
                  <c:v>42290</c:v>
                </c:pt>
                <c:pt idx="1248">
                  <c:v>42291</c:v>
                </c:pt>
                <c:pt idx="1249">
                  <c:v>42292</c:v>
                </c:pt>
                <c:pt idx="1250">
                  <c:v>42293</c:v>
                </c:pt>
                <c:pt idx="1251">
                  <c:v>42296</c:v>
                </c:pt>
                <c:pt idx="1252">
                  <c:v>42297</c:v>
                </c:pt>
                <c:pt idx="1253">
                  <c:v>42298</c:v>
                </c:pt>
                <c:pt idx="1254">
                  <c:v>42299</c:v>
                </c:pt>
                <c:pt idx="1255">
                  <c:v>42300</c:v>
                </c:pt>
                <c:pt idx="1256">
                  <c:v>42303</c:v>
                </c:pt>
                <c:pt idx="1257">
                  <c:v>42304</c:v>
                </c:pt>
                <c:pt idx="1258">
                  <c:v>42305</c:v>
                </c:pt>
                <c:pt idx="1259">
                  <c:v>42306</c:v>
                </c:pt>
                <c:pt idx="1260">
                  <c:v>42307</c:v>
                </c:pt>
                <c:pt idx="1261">
                  <c:v>42310</c:v>
                </c:pt>
                <c:pt idx="1262">
                  <c:v>42311</c:v>
                </c:pt>
                <c:pt idx="1263">
                  <c:v>42312</c:v>
                </c:pt>
                <c:pt idx="1264">
                  <c:v>42313</c:v>
                </c:pt>
                <c:pt idx="1265">
                  <c:v>42314</c:v>
                </c:pt>
                <c:pt idx="1266">
                  <c:v>42317</c:v>
                </c:pt>
                <c:pt idx="1267">
                  <c:v>42318</c:v>
                </c:pt>
                <c:pt idx="1268">
                  <c:v>42319</c:v>
                </c:pt>
                <c:pt idx="1269">
                  <c:v>42320</c:v>
                </c:pt>
                <c:pt idx="1270">
                  <c:v>42321</c:v>
                </c:pt>
                <c:pt idx="1271">
                  <c:v>42324</c:v>
                </c:pt>
                <c:pt idx="1272">
                  <c:v>42325</c:v>
                </c:pt>
                <c:pt idx="1273">
                  <c:v>42326</c:v>
                </c:pt>
                <c:pt idx="1274">
                  <c:v>42327</c:v>
                </c:pt>
                <c:pt idx="1275">
                  <c:v>42328</c:v>
                </c:pt>
                <c:pt idx="1276">
                  <c:v>42331</c:v>
                </c:pt>
                <c:pt idx="1277">
                  <c:v>42332</c:v>
                </c:pt>
                <c:pt idx="1278">
                  <c:v>42333</c:v>
                </c:pt>
                <c:pt idx="1279">
                  <c:v>42334</c:v>
                </c:pt>
                <c:pt idx="1280">
                  <c:v>42335</c:v>
                </c:pt>
                <c:pt idx="1281">
                  <c:v>42338</c:v>
                </c:pt>
                <c:pt idx="1282">
                  <c:v>42339</c:v>
                </c:pt>
                <c:pt idx="1283">
                  <c:v>42340</c:v>
                </c:pt>
                <c:pt idx="1284">
                  <c:v>42341</c:v>
                </c:pt>
                <c:pt idx="1285">
                  <c:v>42342</c:v>
                </c:pt>
                <c:pt idx="1286">
                  <c:v>42345</c:v>
                </c:pt>
                <c:pt idx="1287">
                  <c:v>42346</c:v>
                </c:pt>
                <c:pt idx="1288">
                  <c:v>42347</c:v>
                </c:pt>
                <c:pt idx="1289">
                  <c:v>42348</c:v>
                </c:pt>
                <c:pt idx="1290">
                  <c:v>42349</c:v>
                </c:pt>
                <c:pt idx="1291">
                  <c:v>42352</c:v>
                </c:pt>
                <c:pt idx="1292">
                  <c:v>42353</c:v>
                </c:pt>
                <c:pt idx="1293">
                  <c:v>42354</c:v>
                </c:pt>
                <c:pt idx="1294">
                  <c:v>42355</c:v>
                </c:pt>
                <c:pt idx="1295">
                  <c:v>42356</c:v>
                </c:pt>
                <c:pt idx="1296">
                  <c:v>42359</c:v>
                </c:pt>
                <c:pt idx="1297">
                  <c:v>42360</c:v>
                </c:pt>
                <c:pt idx="1298">
                  <c:v>42361</c:v>
                </c:pt>
                <c:pt idx="1299">
                  <c:v>42362</c:v>
                </c:pt>
                <c:pt idx="1300">
                  <c:v>42363</c:v>
                </c:pt>
                <c:pt idx="1301">
                  <c:v>42366</c:v>
                </c:pt>
                <c:pt idx="1302">
                  <c:v>42367</c:v>
                </c:pt>
                <c:pt idx="1303">
                  <c:v>42368</c:v>
                </c:pt>
                <c:pt idx="1304">
                  <c:v>42369</c:v>
                </c:pt>
                <c:pt idx="1305">
                  <c:v>42370</c:v>
                </c:pt>
                <c:pt idx="1306">
                  <c:v>42373</c:v>
                </c:pt>
                <c:pt idx="1307">
                  <c:v>42374</c:v>
                </c:pt>
                <c:pt idx="1308">
                  <c:v>42375</c:v>
                </c:pt>
                <c:pt idx="1309">
                  <c:v>42376</c:v>
                </c:pt>
                <c:pt idx="1310">
                  <c:v>42377</c:v>
                </c:pt>
                <c:pt idx="1311">
                  <c:v>42380</c:v>
                </c:pt>
                <c:pt idx="1312">
                  <c:v>42381</c:v>
                </c:pt>
                <c:pt idx="1313">
                  <c:v>42382</c:v>
                </c:pt>
                <c:pt idx="1314">
                  <c:v>42383</c:v>
                </c:pt>
                <c:pt idx="1315">
                  <c:v>42384</c:v>
                </c:pt>
                <c:pt idx="1316">
                  <c:v>42387</c:v>
                </c:pt>
                <c:pt idx="1317">
                  <c:v>42388</c:v>
                </c:pt>
                <c:pt idx="1318">
                  <c:v>42389</c:v>
                </c:pt>
                <c:pt idx="1319">
                  <c:v>42390</c:v>
                </c:pt>
                <c:pt idx="1320">
                  <c:v>42391</c:v>
                </c:pt>
                <c:pt idx="1321">
                  <c:v>42394</c:v>
                </c:pt>
                <c:pt idx="1322">
                  <c:v>42395</c:v>
                </c:pt>
                <c:pt idx="1323">
                  <c:v>42396</c:v>
                </c:pt>
                <c:pt idx="1324">
                  <c:v>42397</c:v>
                </c:pt>
                <c:pt idx="1325">
                  <c:v>42398</c:v>
                </c:pt>
                <c:pt idx="1326">
                  <c:v>42401</c:v>
                </c:pt>
                <c:pt idx="1327">
                  <c:v>42402</c:v>
                </c:pt>
                <c:pt idx="1328">
                  <c:v>42403</c:v>
                </c:pt>
                <c:pt idx="1329">
                  <c:v>42404</c:v>
                </c:pt>
                <c:pt idx="1330">
                  <c:v>42405</c:v>
                </c:pt>
                <c:pt idx="1331">
                  <c:v>42408</c:v>
                </c:pt>
                <c:pt idx="1332">
                  <c:v>42409</c:v>
                </c:pt>
                <c:pt idx="1333">
                  <c:v>42410</c:v>
                </c:pt>
                <c:pt idx="1334">
                  <c:v>42411</c:v>
                </c:pt>
                <c:pt idx="1335">
                  <c:v>42412</c:v>
                </c:pt>
                <c:pt idx="1336">
                  <c:v>42415</c:v>
                </c:pt>
                <c:pt idx="1337">
                  <c:v>42416</c:v>
                </c:pt>
                <c:pt idx="1338">
                  <c:v>42417</c:v>
                </c:pt>
                <c:pt idx="1339">
                  <c:v>42418</c:v>
                </c:pt>
                <c:pt idx="1340">
                  <c:v>42419</c:v>
                </c:pt>
                <c:pt idx="1341">
                  <c:v>42422</c:v>
                </c:pt>
                <c:pt idx="1342">
                  <c:v>42423</c:v>
                </c:pt>
                <c:pt idx="1343">
                  <c:v>42424</c:v>
                </c:pt>
                <c:pt idx="1344">
                  <c:v>42425</c:v>
                </c:pt>
                <c:pt idx="1345">
                  <c:v>42426</c:v>
                </c:pt>
                <c:pt idx="1346">
                  <c:v>42429</c:v>
                </c:pt>
                <c:pt idx="1347">
                  <c:v>42430</c:v>
                </c:pt>
                <c:pt idx="1348">
                  <c:v>42431</c:v>
                </c:pt>
                <c:pt idx="1349">
                  <c:v>42432</c:v>
                </c:pt>
                <c:pt idx="1350">
                  <c:v>42433</c:v>
                </c:pt>
                <c:pt idx="1351">
                  <c:v>42436</c:v>
                </c:pt>
                <c:pt idx="1352">
                  <c:v>42437</c:v>
                </c:pt>
                <c:pt idx="1353">
                  <c:v>42438</c:v>
                </c:pt>
                <c:pt idx="1354">
                  <c:v>42439</c:v>
                </c:pt>
                <c:pt idx="1355">
                  <c:v>42440</c:v>
                </c:pt>
                <c:pt idx="1356">
                  <c:v>42443</c:v>
                </c:pt>
                <c:pt idx="1357">
                  <c:v>42444</c:v>
                </c:pt>
                <c:pt idx="1358">
                  <c:v>42445</c:v>
                </c:pt>
                <c:pt idx="1359">
                  <c:v>42446</c:v>
                </c:pt>
                <c:pt idx="1360">
                  <c:v>42447</c:v>
                </c:pt>
                <c:pt idx="1361">
                  <c:v>42450</c:v>
                </c:pt>
                <c:pt idx="1362">
                  <c:v>42451</c:v>
                </c:pt>
                <c:pt idx="1363">
                  <c:v>42452</c:v>
                </c:pt>
                <c:pt idx="1364">
                  <c:v>42453</c:v>
                </c:pt>
                <c:pt idx="1365">
                  <c:v>42454</c:v>
                </c:pt>
                <c:pt idx="1366">
                  <c:v>42457</c:v>
                </c:pt>
                <c:pt idx="1367">
                  <c:v>42458</c:v>
                </c:pt>
                <c:pt idx="1368">
                  <c:v>42459</c:v>
                </c:pt>
                <c:pt idx="1369">
                  <c:v>42460</c:v>
                </c:pt>
                <c:pt idx="1370">
                  <c:v>42461</c:v>
                </c:pt>
                <c:pt idx="1371">
                  <c:v>42464</c:v>
                </c:pt>
                <c:pt idx="1372">
                  <c:v>42465</c:v>
                </c:pt>
                <c:pt idx="1373">
                  <c:v>42466</c:v>
                </c:pt>
                <c:pt idx="1374">
                  <c:v>42467</c:v>
                </c:pt>
                <c:pt idx="1375">
                  <c:v>42468</c:v>
                </c:pt>
                <c:pt idx="1376">
                  <c:v>42471</c:v>
                </c:pt>
                <c:pt idx="1377">
                  <c:v>42472</c:v>
                </c:pt>
                <c:pt idx="1378">
                  <c:v>42473</c:v>
                </c:pt>
                <c:pt idx="1379">
                  <c:v>42474</c:v>
                </c:pt>
                <c:pt idx="1380">
                  <c:v>42475</c:v>
                </c:pt>
                <c:pt idx="1381">
                  <c:v>42478</c:v>
                </c:pt>
                <c:pt idx="1382">
                  <c:v>42479</c:v>
                </c:pt>
                <c:pt idx="1383">
                  <c:v>42480</c:v>
                </c:pt>
                <c:pt idx="1384">
                  <c:v>42481</c:v>
                </c:pt>
                <c:pt idx="1385">
                  <c:v>42482</c:v>
                </c:pt>
                <c:pt idx="1386">
                  <c:v>42485</c:v>
                </c:pt>
                <c:pt idx="1387">
                  <c:v>42486</c:v>
                </c:pt>
                <c:pt idx="1388">
                  <c:v>42487</c:v>
                </c:pt>
                <c:pt idx="1389">
                  <c:v>42488</c:v>
                </c:pt>
                <c:pt idx="1390">
                  <c:v>42489</c:v>
                </c:pt>
                <c:pt idx="1391">
                  <c:v>42492</c:v>
                </c:pt>
                <c:pt idx="1392">
                  <c:v>42493</c:v>
                </c:pt>
                <c:pt idx="1393">
                  <c:v>42494</c:v>
                </c:pt>
                <c:pt idx="1394">
                  <c:v>42495</c:v>
                </c:pt>
                <c:pt idx="1395">
                  <c:v>42496</c:v>
                </c:pt>
                <c:pt idx="1396">
                  <c:v>42499</c:v>
                </c:pt>
                <c:pt idx="1397">
                  <c:v>42500</c:v>
                </c:pt>
                <c:pt idx="1398">
                  <c:v>42501</c:v>
                </c:pt>
                <c:pt idx="1399">
                  <c:v>42502</c:v>
                </c:pt>
                <c:pt idx="1400">
                  <c:v>42503</c:v>
                </c:pt>
                <c:pt idx="1401">
                  <c:v>42506</c:v>
                </c:pt>
                <c:pt idx="1402">
                  <c:v>42507</c:v>
                </c:pt>
                <c:pt idx="1403">
                  <c:v>42508</c:v>
                </c:pt>
                <c:pt idx="1404">
                  <c:v>42509</c:v>
                </c:pt>
                <c:pt idx="1405">
                  <c:v>42510</c:v>
                </c:pt>
                <c:pt idx="1406">
                  <c:v>42513</c:v>
                </c:pt>
                <c:pt idx="1407">
                  <c:v>42514</c:v>
                </c:pt>
                <c:pt idx="1408">
                  <c:v>42515</c:v>
                </c:pt>
                <c:pt idx="1409">
                  <c:v>42516</c:v>
                </c:pt>
                <c:pt idx="1410">
                  <c:v>42517</c:v>
                </c:pt>
                <c:pt idx="1411">
                  <c:v>42520</c:v>
                </c:pt>
                <c:pt idx="1412">
                  <c:v>42521</c:v>
                </c:pt>
                <c:pt idx="1413">
                  <c:v>42522</c:v>
                </c:pt>
                <c:pt idx="1414">
                  <c:v>42523</c:v>
                </c:pt>
                <c:pt idx="1415">
                  <c:v>42524</c:v>
                </c:pt>
                <c:pt idx="1416">
                  <c:v>42527</c:v>
                </c:pt>
                <c:pt idx="1417">
                  <c:v>42528</c:v>
                </c:pt>
                <c:pt idx="1418">
                  <c:v>42529</c:v>
                </c:pt>
                <c:pt idx="1419">
                  <c:v>42530</c:v>
                </c:pt>
                <c:pt idx="1420">
                  <c:v>42531</c:v>
                </c:pt>
                <c:pt idx="1421">
                  <c:v>42534</c:v>
                </c:pt>
                <c:pt idx="1422">
                  <c:v>42535</c:v>
                </c:pt>
                <c:pt idx="1423">
                  <c:v>42536</c:v>
                </c:pt>
                <c:pt idx="1424">
                  <c:v>42537</c:v>
                </c:pt>
                <c:pt idx="1425">
                  <c:v>42538</c:v>
                </c:pt>
                <c:pt idx="1426">
                  <c:v>42541</c:v>
                </c:pt>
                <c:pt idx="1427">
                  <c:v>42542</c:v>
                </c:pt>
                <c:pt idx="1428">
                  <c:v>42543</c:v>
                </c:pt>
                <c:pt idx="1429">
                  <c:v>42544</c:v>
                </c:pt>
                <c:pt idx="1430">
                  <c:v>42545</c:v>
                </c:pt>
                <c:pt idx="1431">
                  <c:v>42548</c:v>
                </c:pt>
                <c:pt idx="1432">
                  <c:v>42549</c:v>
                </c:pt>
                <c:pt idx="1433">
                  <c:v>42550</c:v>
                </c:pt>
                <c:pt idx="1434">
                  <c:v>42551</c:v>
                </c:pt>
                <c:pt idx="1435">
                  <c:v>42552</c:v>
                </c:pt>
                <c:pt idx="1436">
                  <c:v>42555</c:v>
                </c:pt>
                <c:pt idx="1437">
                  <c:v>42556</c:v>
                </c:pt>
                <c:pt idx="1438">
                  <c:v>42557</c:v>
                </c:pt>
                <c:pt idx="1439">
                  <c:v>42558</c:v>
                </c:pt>
                <c:pt idx="1440">
                  <c:v>42559</c:v>
                </c:pt>
                <c:pt idx="1441">
                  <c:v>42562</c:v>
                </c:pt>
                <c:pt idx="1442">
                  <c:v>42563</c:v>
                </c:pt>
                <c:pt idx="1443">
                  <c:v>42564</c:v>
                </c:pt>
                <c:pt idx="1444">
                  <c:v>42565</c:v>
                </c:pt>
                <c:pt idx="1445">
                  <c:v>42566</c:v>
                </c:pt>
                <c:pt idx="1446">
                  <c:v>42569</c:v>
                </c:pt>
                <c:pt idx="1447">
                  <c:v>42570</c:v>
                </c:pt>
                <c:pt idx="1448">
                  <c:v>42571</c:v>
                </c:pt>
                <c:pt idx="1449">
                  <c:v>42572</c:v>
                </c:pt>
                <c:pt idx="1450">
                  <c:v>42573</c:v>
                </c:pt>
                <c:pt idx="1451">
                  <c:v>42576</c:v>
                </c:pt>
                <c:pt idx="1452">
                  <c:v>42577</c:v>
                </c:pt>
                <c:pt idx="1453">
                  <c:v>42578</c:v>
                </c:pt>
                <c:pt idx="1454">
                  <c:v>42579</c:v>
                </c:pt>
                <c:pt idx="1455">
                  <c:v>42580</c:v>
                </c:pt>
                <c:pt idx="1456">
                  <c:v>42583</c:v>
                </c:pt>
                <c:pt idx="1457">
                  <c:v>42584</c:v>
                </c:pt>
                <c:pt idx="1458">
                  <c:v>42585</c:v>
                </c:pt>
                <c:pt idx="1459">
                  <c:v>42586</c:v>
                </c:pt>
                <c:pt idx="1460">
                  <c:v>42587</c:v>
                </c:pt>
                <c:pt idx="1461">
                  <c:v>42590</c:v>
                </c:pt>
                <c:pt idx="1462">
                  <c:v>42591</c:v>
                </c:pt>
                <c:pt idx="1463">
                  <c:v>42592</c:v>
                </c:pt>
                <c:pt idx="1464">
                  <c:v>42593</c:v>
                </c:pt>
                <c:pt idx="1465">
                  <c:v>42594</c:v>
                </c:pt>
                <c:pt idx="1466">
                  <c:v>42597</c:v>
                </c:pt>
                <c:pt idx="1467">
                  <c:v>42598</c:v>
                </c:pt>
                <c:pt idx="1468">
                  <c:v>42599</c:v>
                </c:pt>
                <c:pt idx="1469">
                  <c:v>42600</c:v>
                </c:pt>
                <c:pt idx="1470">
                  <c:v>42601</c:v>
                </c:pt>
                <c:pt idx="1471">
                  <c:v>42604</c:v>
                </c:pt>
                <c:pt idx="1472">
                  <c:v>42605</c:v>
                </c:pt>
                <c:pt idx="1473">
                  <c:v>42606</c:v>
                </c:pt>
                <c:pt idx="1474">
                  <c:v>42607</c:v>
                </c:pt>
                <c:pt idx="1475">
                  <c:v>42608</c:v>
                </c:pt>
                <c:pt idx="1476">
                  <c:v>42611</c:v>
                </c:pt>
                <c:pt idx="1477">
                  <c:v>42612</c:v>
                </c:pt>
                <c:pt idx="1478">
                  <c:v>42613</c:v>
                </c:pt>
                <c:pt idx="1479">
                  <c:v>42614</c:v>
                </c:pt>
                <c:pt idx="1480">
                  <c:v>42615</c:v>
                </c:pt>
                <c:pt idx="1481">
                  <c:v>42618</c:v>
                </c:pt>
                <c:pt idx="1482">
                  <c:v>42619</c:v>
                </c:pt>
                <c:pt idx="1483">
                  <c:v>42620</c:v>
                </c:pt>
                <c:pt idx="1484">
                  <c:v>42621</c:v>
                </c:pt>
                <c:pt idx="1485">
                  <c:v>42622</c:v>
                </c:pt>
                <c:pt idx="1486">
                  <c:v>42625</c:v>
                </c:pt>
                <c:pt idx="1487">
                  <c:v>42626</c:v>
                </c:pt>
                <c:pt idx="1488">
                  <c:v>42627</c:v>
                </c:pt>
                <c:pt idx="1489">
                  <c:v>42628</c:v>
                </c:pt>
                <c:pt idx="1490">
                  <c:v>42629</c:v>
                </c:pt>
                <c:pt idx="1491">
                  <c:v>42632</c:v>
                </c:pt>
                <c:pt idx="1492">
                  <c:v>42633</c:v>
                </c:pt>
                <c:pt idx="1493">
                  <c:v>42634</c:v>
                </c:pt>
                <c:pt idx="1494">
                  <c:v>42635</c:v>
                </c:pt>
                <c:pt idx="1495">
                  <c:v>42636</c:v>
                </c:pt>
                <c:pt idx="1496">
                  <c:v>42639</c:v>
                </c:pt>
                <c:pt idx="1497">
                  <c:v>42640</c:v>
                </c:pt>
                <c:pt idx="1498">
                  <c:v>42641</c:v>
                </c:pt>
                <c:pt idx="1499">
                  <c:v>42642</c:v>
                </c:pt>
                <c:pt idx="1500">
                  <c:v>42643</c:v>
                </c:pt>
                <c:pt idx="1501">
                  <c:v>42646</c:v>
                </c:pt>
                <c:pt idx="1502">
                  <c:v>42647</c:v>
                </c:pt>
                <c:pt idx="1503">
                  <c:v>42648</c:v>
                </c:pt>
                <c:pt idx="1504">
                  <c:v>42649</c:v>
                </c:pt>
                <c:pt idx="1505">
                  <c:v>42650</c:v>
                </c:pt>
                <c:pt idx="1506">
                  <c:v>42653</c:v>
                </c:pt>
                <c:pt idx="1507">
                  <c:v>42654</c:v>
                </c:pt>
                <c:pt idx="1508">
                  <c:v>42655</c:v>
                </c:pt>
                <c:pt idx="1509">
                  <c:v>42656</c:v>
                </c:pt>
                <c:pt idx="1510">
                  <c:v>42657</c:v>
                </c:pt>
                <c:pt idx="1511">
                  <c:v>42660</c:v>
                </c:pt>
                <c:pt idx="1512">
                  <c:v>42661</c:v>
                </c:pt>
                <c:pt idx="1513">
                  <c:v>42662</c:v>
                </c:pt>
                <c:pt idx="1514">
                  <c:v>42663</c:v>
                </c:pt>
                <c:pt idx="1515">
                  <c:v>42664</c:v>
                </c:pt>
                <c:pt idx="1516">
                  <c:v>42667</c:v>
                </c:pt>
                <c:pt idx="1517">
                  <c:v>42668</c:v>
                </c:pt>
                <c:pt idx="1518">
                  <c:v>42669</c:v>
                </c:pt>
                <c:pt idx="1519">
                  <c:v>42670</c:v>
                </c:pt>
                <c:pt idx="1520">
                  <c:v>42671</c:v>
                </c:pt>
                <c:pt idx="1521">
                  <c:v>42674</c:v>
                </c:pt>
                <c:pt idx="1522">
                  <c:v>42675</c:v>
                </c:pt>
                <c:pt idx="1523">
                  <c:v>42676</c:v>
                </c:pt>
                <c:pt idx="1524">
                  <c:v>42677</c:v>
                </c:pt>
                <c:pt idx="1525">
                  <c:v>42678</c:v>
                </c:pt>
                <c:pt idx="1526">
                  <c:v>42681</c:v>
                </c:pt>
                <c:pt idx="1527">
                  <c:v>42682</c:v>
                </c:pt>
                <c:pt idx="1528">
                  <c:v>42683</c:v>
                </c:pt>
                <c:pt idx="1529">
                  <c:v>42684</c:v>
                </c:pt>
                <c:pt idx="1530">
                  <c:v>42685</c:v>
                </c:pt>
                <c:pt idx="1531">
                  <c:v>42688</c:v>
                </c:pt>
                <c:pt idx="1532">
                  <c:v>42689</c:v>
                </c:pt>
                <c:pt idx="1533">
                  <c:v>42690</c:v>
                </c:pt>
                <c:pt idx="1534">
                  <c:v>42691</c:v>
                </c:pt>
                <c:pt idx="1535">
                  <c:v>42692</c:v>
                </c:pt>
                <c:pt idx="1536">
                  <c:v>42695</c:v>
                </c:pt>
                <c:pt idx="1537">
                  <c:v>42696</c:v>
                </c:pt>
                <c:pt idx="1538">
                  <c:v>42697</c:v>
                </c:pt>
                <c:pt idx="1539">
                  <c:v>42698</c:v>
                </c:pt>
                <c:pt idx="1540">
                  <c:v>42699</c:v>
                </c:pt>
                <c:pt idx="1541">
                  <c:v>42702</c:v>
                </c:pt>
                <c:pt idx="1542">
                  <c:v>42703</c:v>
                </c:pt>
                <c:pt idx="1543">
                  <c:v>42704</c:v>
                </c:pt>
                <c:pt idx="1544">
                  <c:v>42705</c:v>
                </c:pt>
                <c:pt idx="1545">
                  <c:v>42706</c:v>
                </c:pt>
                <c:pt idx="1546">
                  <c:v>42709</c:v>
                </c:pt>
                <c:pt idx="1547">
                  <c:v>42710</c:v>
                </c:pt>
                <c:pt idx="1548">
                  <c:v>42711</c:v>
                </c:pt>
                <c:pt idx="1549">
                  <c:v>42712</c:v>
                </c:pt>
                <c:pt idx="1550">
                  <c:v>42713</c:v>
                </c:pt>
                <c:pt idx="1551">
                  <c:v>42716</c:v>
                </c:pt>
                <c:pt idx="1552">
                  <c:v>42717</c:v>
                </c:pt>
                <c:pt idx="1553">
                  <c:v>42718</c:v>
                </c:pt>
                <c:pt idx="1554">
                  <c:v>42719</c:v>
                </c:pt>
                <c:pt idx="1555">
                  <c:v>42720</c:v>
                </c:pt>
                <c:pt idx="1556">
                  <c:v>42723</c:v>
                </c:pt>
                <c:pt idx="1557">
                  <c:v>42724</c:v>
                </c:pt>
                <c:pt idx="1558">
                  <c:v>42725</c:v>
                </c:pt>
                <c:pt idx="1559">
                  <c:v>42726</c:v>
                </c:pt>
                <c:pt idx="1560">
                  <c:v>42727</c:v>
                </c:pt>
                <c:pt idx="1561">
                  <c:v>42730</c:v>
                </c:pt>
                <c:pt idx="1562">
                  <c:v>42731</c:v>
                </c:pt>
                <c:pt idx="1563">
                  <c:v>42732</c:v>
                </c:pt>
                <c:pt idx="1564">
                  <c:v>42733</c:v>
                </c:pt>
                <c:pt idx="1565">
                  <c:v>42734</c:v>
                </c:pt>
                <c:pt idx="1566">
                  <c:v>42737</c:v>
                </c:pt>
                <c:pt idx="1567">
                  <c:v>42738</c:v>
                </c:pt>
                <c:pt idx="1568">
                  <c:v>42739</c:v>
                </c:pt>
                <c:pt idx="1569">
                  <c:v>42740</c:v>
                </c:pt>
                <c:pt idx="1570">
                  <c:v>42741</c:v>
                </c:pt>
                <c:pt idx="1571">
                  <c:v>42744</c:v>
                </c:pt>
                <c:pt idx="1572">
                  <c:v>42745</c:v>
                </c:pt>
                <c:pt idx="1573">
                  <c:v>42746</c:v>
                </c:pt>
                <c:pt idx="1574">
                  <c:v>42747</c:v>
                </c:pt>
                <c:pt idx="1575">
                  <c:v>42748</c:v>
                </c:pt>
                <c:pt idx="1576">
                  <c:v>42751</c:v>
                </c:pt>
                <c:pt idx="1577">
                  <c:v>42752</c:v>
                </c:pt>
                <c:pt idx="1578">
                  <c:v>42753</c:v>
                </c:pt>
                <c:pt idx="1579">
                  <c:v>42754</c:v>
                </c:pt>
                <c:pt idx="1580">
                  <c:v>42755</c:v>
                </c:pt>
                <c:pt idx="1581">
                  <c:v>42758</c:v>
                </c:pt>
                <c:pt idx="1582">
                  <c:v>42759</c:v>
                </c:pt>
                <c:pt idx="1583">
                  <c:v>42760</c:v>
                </c:pt>
                <c:pt idx="1584">
                  <c:v>42761</c:v>
                </c:pt>
                <c:pt idx="1585">
                  <c:v>42762</c:v>
                </c:pt>
                <c:pt idx="1586">
                  <c:v>42765</c:v>
                </c:pt>
                <c:pt idx="1587">
                  <c:v>42766</c:v>
                </c:pt>
                <c:pt idx="1588">
                  <c:v>42767</c:v>
                </c:pt>
                <c:pt idx="1589">
                  <c:v>42768</c:v>
                </c:pt>
                <c:pt idx="1590">
                  <c:v>42769</c:v>
                </c:pt>
                <c:pt idx="1591">
                  <c:v>42772</c:v>
                </c:pt>
                <c:pt idx="1592">
                  <c:v>42773</c:v>
                </c:pt>
                <c:pt idx="1593">
                  <c:v>42774</c:v>
                </c:pt>
                <c:pt idx="1594">
                  <c:v>42775</c:v>
                </c:pt>
                <c:pt idx="1595">
                  <c:v>42776</c:v>
                </c:pt>
                <c:pt idx="1596">
                  <c:v>42779</c:v>
                </c:pt>
                <c:pt idx="1597">
                  <c:v>42780</c:v>
                </c:pt>
                <c:pt idx="1598">
                  <c:v>42781</c:v>
                </c:pt>
                <c:pt idx="1599">
                  <c:v>42782</c:v>
                </c:pt>
                <c:pt idx="1600">
                  <c:v>42783</c:v>
                </c:pt>
                <c:pt idx="1601">
                  <c:v>42786</c:v>
                </c:pt>
                <c:pt idx="1602">
                  <c:v>42787</c:v>
                </c:pt>
                <c:pt idx="1603">
                  <c:v>42788</c:v>
                </c:pt>
                <c:pt idx="1604">
                  <c:v>42789</c:v>
                </c:pt>
                <c:pt idx="1605">
                  <c:v>42790</c:v>
                </c:pt>
                <c:pt idx="1606">
                  <c:v>42793</c:v>
                </c:pt>
                <c:pt idx="1607">
                  <c:v>42794</c:v>
                </c:pt>
                <c:pt idx="1608">
                  <c:v>42795</c:v>
                </c:pt>
                <c:pt idx="1609">
                  <c:v>42796</c:v>
                </c:pt>
                <c:pt idx="1610">
                  <c:v>42797</c:v>
                </c:pt>
                <c:pt idx="1611">
                  <c:v>42800</c:v>
                </c:pt>
                <c:pt idx="1612">
                  <c:v>42801</c:v>
                </c:pt>
                <c:pt idx="1613">
                  <c:v>42802</c:v>
                </c:pt>
                <c:pt idx="1614">
                  <c:v>42803</c:v>
                </c:pt>
                <c:pt idx="1615">
                  <c:v>42804</c:v>
                </c:pt>
                <c:pt idx="1616">
                  <c:v>42807</c:v>
                </c:pt>
                <c:pt idx="1617">
                  <c:v>42808</c:v>
                </c:pt>
                <c:pt idx="1618">
                  <c:v>42809</c:v>
                </c:pt>
                <c:pt idx="1619">
                  <c:v>42810</c:v>
                </c:pt>
                <c:pt idx="1620">
                  <c:v>42811</c:v>
                </c:pt>
                <c:pt idx="1621">
                  <c:v>42814</c:v>
                </c:pt>
                <c:pt idx="1622">
                  <c:v>42815</c:v>
                </c:pt>
                <c:pt idx="1623">
                  <c:v>42816</c:v>
                </c:pt>
                <c:pt idx="1624">
                  <c:v>42817</c:v>
                </c:pt>
                <c:pt idx="1625">
                  <c:v>42818</c:v>
                </c:pt>
                <c:pt idx="1626">
                  <c:v>42821</c:v>
                </c:pt>
                <c:pt idx="1627">
                  <c:v>42822</c:v>
                </c:pt>
                <c:pt idx="1628">
                  <c:v>42823</c:v>
                </c:pt>
                <c:pt idx="1629">
                  <c:v>42824</c:v>
                </c:pt>
                <c:pt idx="1630">
                  <c:v>42825</c:v>
                </c:pt>
                <c:pt idx="1631">
                  <c:v>42828</c:v>
                </c:pt>
                <c:pt idx="1632">
                  <c:v>42829</c:v>
                </c:pt>
                <c:pt idx="1633">
                  <c:v>42830</c:v>
                </c:pt>
                <c:pt idx="1634">
                  <c:v>42831</c:v>
                </c:pt>
                <c:pt idx="1635">
                  <c:v>42832</c:v>
                </c:pt>
                <c:pt idx="1636">
                  <c:v>42835</c:v>
                </c:pt>
                <c:pt idx="1637">
                  <c:v>42836</c:v>
                </c:pt>
                <c:pt idx="1638">
                  <c:v>42837</c:v>
                </c:pt>
                <c:pt idx="1639">
                  <c:v>42838</c:v>
                </c:pt>
                <c:pt idx="1640">
                  <c:v>42839</c:v>
                </c:pt>
                <c:pt idx="1641">
                  <c:v>42842</c:v>
                </c:pt>
                <c:pt idx="1642">
                  <c:v>42843</c:v>
                </c:pt>
                <c:pt idx="1643">
                  <c:v>42844</c:v>
                </c:pt>
                <c:pt idx="1644">
                  <c:v>42845</c:v>
                </c:pt>
                <c:pt idx="1645">
                  <c:v>42846</c:v>
                </c:pt>
                <c:pt idx="1646">
                  <c:v>42849</c:v>
                </c:pt>
                <c:pt idx="1647">
                  <c:v>42850</c:v>
                </c:pt>
                <c:pt idx="1648">
                  <c:v>42851</c:v>
                </c:pt>
                <c:pt idx="1649">
                  <c:v>42852</c:v>
                </c:pt>
                <c:pt idx="1650">
                  <c:v>42853</c:v>
                </c:pt>
                <c:pt idx="1651">
                  <c:v>42856</c:v>
                </c:pt>
                <c:pt idx="1652">
                  <c:v>42857</c:v>
                </c:pt>
                <c:pt idx="1653">
                  <c:v>42858</c:v>
                </c:pt>
                <c:pt idx="1654">
                  <c:v>42859</c:v>
                </c:pt>
                <c:pt idx="1655">
                  <c:v>42860</c:v>
                </c:pt>
                <c:pt idx="1656">
                  <c:v>42863</c:v>
                </c:pt>
                <c:pt idx="1657">
                  <c:v>42864</c:v>
                </c:pt>
                <c:pt idx="1658">
                  <c:v>42865</c:v>
                </c:pt>
                <c:pt idx="1659">
                  <c:v>42866</c:v>
                </c:pt>
                <c:pt idx="1660">
                  <c:v>42867</c:v>
                </c:pt>
                <c:pt idx="1661">
                  <c:v>42870</c:v>
                </c:pt>
                <c:pt idx="1662">
                  <c:v>42871</c:v>
                </c:pt>
                <c:pt idx="1663">
                  <c:v>42872</c:v>
                </c:pt>
                <c:pt idx="1664">
                  <c:v>42873</c:v>
                </c:pt>
                <c:pt idx="1665">
                  <c:v>42874</c:v>
                </c:pt>
                <c:pt idx="1666">
                  <c:v>42877</c:v>
                </c:pt>
                <c:pt idx="1667">
                  <c:v>42878</c:v>
                </c:pt>
                <c:pt idx="1668">
                  <c:v>42879</c:v>
                </c:pt>
                <c:pt idx="1669">
                  <c:v>42880</c:v>
                </c:pt>
                <c:pt idx="1670">
                  <c:v>42881</c:v>
                </c:pt>
                <c:pt idx="1671">
                  <c:v>42884</c:v>
                </c:pt>
                <c:pt idx="1672">
                  <c:v>42885</c:v>
                </c:pt>
                <c:pt idx="1673">
                  <c:v>42886</c:v>
                </c:pt>
                <c:pt idx="1674">
                  <c:v>42887</c:v>
                </c:pt>
                <c:pt idx="1675">
                  <c:v>42888</c:v>
                </c:pt>
                <c:pt idx="1676">
                  <c:v>42891</c:v>
                </c:pt>
                <c:pt idx="1677">
                  <c:v>42892</c:v>
                </c:pt>
                <c:pt idx="1678">
                  <c:v>42893</c:v>
                </c:pt>
                <c:pt idx="1679">
                  <c:v>42894</c:v>
                </c:pt>
                <c:pt idx="1680">
                  <c:v>42895</c:v>
                </c:pt>
                <c:pt idx="1681">
                  <c:v>42898</c:v>
                </c:pt>
                <c:pt idx="1682">
                  <c:v>42899</c:v>
                </c:pt>
                <c:pt idx="1683">
                  <c:v>42900</c:v>
                </c:pt>
                <c:pt idx="1684">
                  <c:v>42901</c:v>
                </c:pt>
                <c:pt idx="1685">
                  <c:v>42902</c:v>
                </c:pt>
                <c:pt idx="1686">
                  <c:v>42905</c:v>
                </c:pt>
                <c:pt idx="1687">
                  <c:v>42906</c:v>
                </c:pt>
                <c:pt idx="1688">
                  <c:v>42907</c:v>
                </c:pt>
                <c:pt idx="1689">
                  <c:v>42908</c:v>
                </c:pt>
                <c:pt idx="1690">
                  <c:v>42909</c:v>
                </c:pt>
                <c:pt idx="1691">
                  <c:v>42912</c:v>
                </c:pt>
                <c:pt idx="1692">
                  <c:v>42913</c:v>
                </c:pt>
                <c:pt idx="1693">
                  <c:v>42914</c:v>
                </c:pt>
                <c:pt idx="1694">
                  <c:v>42915</c:v>
                </c:pt>
                <c:pt idx="1695">
                  <c:v>42916</c:v>
                </c:pt>
                <c:pt idx="1696">
                  <c:v>42919</c:v>
                </c:pt>
                <c:pt idx="1697">
                  <c:v>42920</c:v>
                </c:pt>
                <c:pt idx="1698">
                  <c:v>42921</c:v>
                </c:pt>
                <c:pt idx="1699">
                  <c:v>42922</c:v>
                </c:pt>
                <c:pt idx="1700">
                  <c:v>42923</c:v>
                </c:pt>
                <c:pt idx="1701">
                  <c:v>42926</c:v>
                </c:pt>
                <c:pt idx="1702">
                  <c:v>42927</c:v>
                </c:pt>
                <c:pt idx="1703">
                  <c:v>42928</c:v>
                </c:pt>
                <c:pt idx="1704">
                  <c:v>42929</c:v>
                </c:pt>
                <c:pt idx="1705">
                  <c:v>42930</c:v>
                </c:pt>
                <c:pt idx="1706">
                  <c:v>42933</c:v>
                </c:pt>
                <c:pt idx="1707">
                  <c:v>42934</c:v>
                </c:pt>
                <c:pt idx="1708">
                  <c:v>42935</c:v>
                </c:pt>
                <c:pt idx="1709">
                  <c:v>42936</c:v>
                </c:pt>
                <c:pt idx="1710">
                  <c:v>42937</c:v>
                </c:pt>
                <c:pt idx="1711">
                  <c:v>42940</c:v>
                </c:pt>
                <c:pt idx="1712">
                  <c:v>42941</c:v>
                </c:pt>
                <c:pt idx="1713">
                  <c:v>42942</c:v>
                </c:pt>
                <c:pt idx="1714">
                  <c:v>42943</c:v>
                </c:pt>
                <c:pt idx="1715">
                  <c:v>42944</c:v>
                </c:pt>
                <c:pt idx="1716">
                  <c:v>42947</c:v>
                </c:pt>
                <c:pt idx="1717">
                  <c:v>42948</c:v>
                </c:pt>
                <c:pt idx="1718">
                  <c:v>42949</c:v>
                </c:pt>
                <c:pt idx="1719">
                  <c:v>42950</c:v>
                </c:pt>
                <c:pt idx="1720">
                  <c:v>42951</c:v>
                </c:pt>
                <c:pt idx="1721">
                  <c:v>42954</c:v>
                </c:pt>
                <c:pt idx="1722">
                  <c:v>42955</c:v>
                </c:pt>
                <c:pt idx="1723">
                  <c:v>42956</c:v>
                </c:pt>
                <c:pt idx="1724">
                  <c:v>42957</c:v>
                </c:pt>
                <c:pt idx="1725">
                  <c:v>42958</c:v>
                </c:pt>
                <c:pt idx="1726">
                  <c:v>42961</c:v>
                </c:pt>
                <c:pt idx="1727">
                  <c:v>42962</c:v>
                </c:pt>
                <c:pt idx="1728">
                  <c:v>42963</c:v>
                </c:pt>
                <c:pt idx="1729">
                  <c:v>42964</c:v>
                </c:pt>
                <c:pt idx="1730">
                  <c:v>42965</c:v>
                </c:pt>
                <c:pt idx="1731">
                  <c:v>42968</c:v>
                </c:pt>
                <c:pt idx="1732">
                  <c:v>42969</c:v>
                </c:pt>
                <c:pt idx="1733">
                  <c:v>42970</c:v>
                </c:pt>
                <c:pt idx="1734">
                  <c:v>42971</c:v>
                </c:pt>
                <c:pt idx="1735">
                  <c:v>42972</c:v>
                </c:pt>
                <c:pt idx="1736">
                  <c:v>42975</c:v>
                </c:pt>
                <c:pt idx="1737">
                  <c:v>42976</c:v>
                </c:pt>
                <c:pt idx="1738">
                  <c:v>42977</c:v>
                </c:pt>
                <c:pt idx="1739">
                  <c:v>42978</c:v>
                </c:pt>
                <c:pt idx="1740">
                  <c:v>42979</c:v>
                </c:pt>
                <c:pt idx="1741">
                  <c:v>42982</c:v>
                </c:pt>
                <c:pt idx="1742">
                  <c:v>42983</c:v>
                </c:pt>
                <c:pt idx="1743">
                  <c:v>42984</c:v>
                </c:pt>
                <c:pt idx="1744">
                  <c:v>42985</c:v>
                </c:pt>
                <c:pt idx="1745">
                  <c:v>42986</c:v>
                </c:pt>
                <c:pt idx="1746">
                  <c:v>42989</c:v>
                </c:pt>
                <c:pt idx="1747">
                  <c:v>42990</c:v>
                </c:pt>
                <c:pt idx="1748">
                  <c:v>42991</c:v>
                </c:pt>
                <c:pt idx="1749">
                  <c:v>42992</c:v>
                </c:pt>
                <c:pt idx="1750">
                  <c:v>42993</c:v>
                </c:pt>
                <c:pt idx="1751">
                  <c:v>42996</c:v>
                </c:pt>
                <c:pt idx="1752">
                  <c:v>42997</c:v>
                </c:pt>
                <c:pt idx="1753">
                  <c:v>42998</c:v>
                </c:pt>
                <c:pt idx="1754">
                  <c:v>42999</c:v>
                </c:pt>
                <c:pt idx="1755">
                  <c:v>43000</c:v>
                </c:pt>
                <c:pt idx="1756">
                  <c:v>43003</c:v>
                </c:pt>
                <c:pt idx="1757">
                  <c:v>43004</c:v>
                </c:pt>
                <c:pt idx="1758">
                  <c:v>43005</c:v>
                </c:pt>
                <c:pt idx="1759">
                  <c:v>43006</c:v>
                </c:pt>
                <c:pt idx="1760">
                  <c:v>43007</c:v>
                </c:pt>
                <c:pt idx="1761">
                  <c:v>43010</c:v>
                </c:pt>
                <c:pt idx="1762">
                  <c:v>43011</c:v>
                </c:pt>
                <c:pt idx="1763">
                  <c:v>43012</c:v>
                </c:pt>
                <c:pt idx="1764">
                  <c:v>43013</c:v>
                </c:pt>
                <c:pt idx="1765">
                  <c:v>43014</c:v>
                </c:pt>
                <c:pt idx="1766">
                  <c:v>43017</c:v>
                </c:pt>
                <c:pt idx="1767">
                  <c:v>43018</c:v>
                </c:pt>
                <c:pt idx="1768">
                  <c:v>43019</c:v>
                </c:pt>
                <c:pt idx="1769">
                  <c:v>43020</c:v>
                </c:pt>
                <c:pt idx="1770">
                  <c:v>43021</c:v>
                </c:pt>
                <c:pt idx="1771">
                  <c:v>43024</c:v>
                </c:pt>
                <c:pt idx="1772">
                  <c:v>43025</c:v>
                </c:pt>
                <c:pt idx="1773">
                  <c:v>43026</c:v>
                </c:pt>
                <c:pt idx="1774">
                  <c:v>43027</c:v>
                </c:pt>
                <c:pt idx="1775">
                  <c:v>43028</c:v>
                </c:pt>
                <c:pt idx="1776">
                  <c:v>43031</c:v>
                </c:pt>
                <c:pt idx="1777">
                  <c:v>43032</c:v>
                </c:pt>
                <c:pt idx="1778">
                  <c:v>43033</c:v>
                </c:pt>
                <c:pt idx="1779">
                  <c:v>43034</c:v>
                </c:pt>
                <c:pt idx="1780">
                  <c:v>43035</c:v>
                </c:pt>
                <c:pt idx="1781">
                  <c:v>43038</c:v>
                </c:pt>
                <c:pt idx="1782">
                  <c:v>43039</c:v>
                </c:pt>
                <c:pt idx="1783">
                  <c:v>43040</c:v>
                </c:pt>
                <c:pt idx="1784">
                  <c:v>43041</c:v>
                </c:pt>
                <c:pt idx="1785">
                  <c:v>43042</c:v>
                </c:pt>
                <c:pt idx="1786">
                  <c:v>43045</c:v>
                </c:pt>
                <c:pt idx="1787">
                  <c:v>43046</c:v>
                </c:pt>
                <c:pt idx="1788">
                  <c:v>43047</c:v>
                </c:pt>
                <c:pt idx="1789">
                  <c:v>43048</c:v>
                </c:pt>
                <c:pt idx="1790">
                  <c:v>43049</c:v>
                </c:pt>
                <c:pt idx="1791">
                  <c:v>43052</c:v>
                </c:pt>
                <c:pt idx="1792">
                  <c:v>43053</c:v>
                </c:pt>
                <c:pt idx="1793">
                  <c:v>43054</c:v>
                </c:pt>
                <c:pt idx="1794">
                  <c:v>43055</c:v>
                </c:pt>
                <c:pt idx="1795">
                  <c:v>43056</c:v>
                </c:pt>
                <c:pt idx="1796">
                  <c:v>43059</c:v>
                </c:pt>
                <c:pt idx="1797">
                  <c:v>43060</c:v>
                </c:pt>
                <c:pt idx="1798">
                  <c:v>43061</c:v>
                </c:pt>
                <c:pt idx="1799">
                  <c:v>43062</c:v>
                </c:pt>
                <c:pt idx="1800">
                  <c:v>43063</c:v>
                </c:pt>
                <c:pt idx="1801">
                  <c:v>43066</c:v>
                </c:pt>
                <c:pt idx="1802">
                  <c:v>43067</c:v>
                </c:pt>
                <c:pt idx="1803">
                  <c:v>43068</c:v>
                </c:pt>
                <c:pt idx="1804">
                  <c:v>43069</c:v>
                </c:pt>
                <c:pt idx="1805">
                  <c:v>43070</c:v>
                </c:pt>
                <c:pt idx="1806">
                  <c:v>43073</c:v>
                </c:pt>
                <c:pt idx="1807">
                  <c:v>43074</c:v>
                </c:pt>
                <c:pt idx="1808">
                  <c:v>43075</c:v>
                </c:pt>
                <c:pt idx="1809">
                  <c:v>43076</c:v>
                </c:pt>
                <c:pt idx="1810">
                  <c:v>43077</c:v>
                </c:pt>
                <c:pt idx="1811">
                  <c:v>43080</c:v>
                </c:pt>
                <c:pt idx="1812">
                  <c:v>43081</c:v>
                </c:pt>
                <c:pt idx="1813">
                  <c:v>43082</c:v>
                </c:pt>
                <c:pt idx="1814">
                  <c:v>43083</c:v>
                </c:pt>
                <c:pt idx="1815">
                  <c:v>43084</c:v>
                </c:pt>
                <c:pt idx="1816">
                  <c:v>43087</c:v>
                </c:pt>
                <c:pt idx="1817">
                  <c:v>43088</c:v>
                </c:pt>
                <c:pt idx="1818">
                  <c:v>43089</c:v>
                </c:pt>
                <c:pt idx="1819">
                  <c:v>43090</c:v>
                </c:pt>
                <c:pt idx="1820">
                  <c:v>43091</c:v>
                </c:pt>
                <c:pt idx="1821">
                  <c:v>43094</c:v>
                </c:pt>
                <c:pt idx="1822">
                  <c:v>43095</c:v>
                </c:pt>
                <c:pt idx="1823">
                  <c:v>43096</c:v>
                </c:pt>
                <c:pt idx="1824">
                  <c:v>43097</c:v>
                </c:pt>
                <c:pt idx="1825">
                  <c:v>43098</c:v>
                </c:pt>
                <c:pt idx="1826">
                  <c:v>43101</c:v>
                </c:pt>
                <c:pt idx="1827">
                  <c:v>43102</c:v>
                </c:pt>
                <c:pt idx="1828">
                  <c:v>43103</c:v>
                </c:pt>
                <c:pt idx="1829">
                  <c:v>43104</c:v>
                </c:pt>
                <c:pt idx="1830">
                  <c:v>43105</c:v>
                </c:pt>
                <c:pt idx="1831">
                  <c:v>43108</c:v>
                </c:pt>
                <c:pt idx="1832">
                  <c:v>43109</c:v>
                </c:pt>
                <c:pt idx="1833">
                  <c:v>43110</c:v>
                </c:pt>
                <c:pt idx="1834">
                  <c:v>43111</c:v>
                </c:pt>
                <c:pt idx="1835">
                  <c:v>43112</c:v>
                </c:pt>
                <c:pt idx="1836">
                  <c:v>43115</c:v>
                </c:pt>
                <c:pt idx="1837">
                  <c:v>43116</c:v>
                </c:pt>
                <c:pt idx="1838">
                  <c:v>43117</c:v>
                </c:pt>
                <c:pt idx="1839">
                  <c:v>43118</c:v>
                </c:pt>
                <c:pt idx="1840">
                  <c:v>43119</c:v>
                </c:pt>
                <c:pt idx="1841">
                  <c:v>43122</c:v>
                </c:pt>
                <c:pt idx="1842">
                  <c:v>43123</c:v>
                </c:pt>
                <c:pt idx="1843">
                  <c:v>43124</c:v>
                </c:pt>
                <c:pt idx="1844">
                  <c:v>43125</c:v>
                </c:pt>
                <c:pt idx="1845">
                  <c:v>43126</c:v>
                </c:pt>
                <c:pt idx="1846">
                  <c:v>43129</c:v>
                </c:pt>
                <c:pt idx="1847">
                  <c:v>43130</c:v>
                </c:pt>
                <c:pt idx="1848">
                  <c:v>43131</c:v>
                </c:pt>
                <c:pt idx="1849">
                  <c:v>43132</c:v>
                </c:pt>
                <c:pt idx="1850">
                  <c:v>43133</c:v>
                </c:pt>
                <c:pt idx="1851">
                  <c:v>43136</c:v>
                </c:pt>
                <c:pt idx="1852">
                  <c:v>43137</c:v>
                </c:pt>
                <c:pt idx="1853">
                  <c:v>43138</c:v>
                </c:pt>
                <c:pt idx="1854">
                  <c:v>43139</c:v>
                </c:pt>
                <c:pt idx="1855">
                  <c:v>43140</c:v>
                </c:pt>
                <c:pt idx="1856">
                  <c:v>43143</c:v>
                </c:pt>
                <c:pt idx="1857">
                  <c:v>43144</c:v>
                </c:pt>
                <c:pt idx="1858">
                  <c:v>43145</c:v>
                </c:pt>
                <c:pt idx="1859">
                  <c:v>43146</c:v>
                </c:pt>
                <c:pt idx="1860">
                  <c:v>43147</c:v>
                </c:pt>
                <c:pt idx="1861">
                  <c:v>43150</c:v>
                </c:pt>
                <c:pt idx="1862">
                  <c:v>43151</c:v>
                </c:pt>
                <c:pt idx="1863">
                  <c:v>43152</c:v>
                </c:pt>
                <c:pt idx="1864">
                  <c:v>43153</c:v>
                </c:pt>
                <c:pt idx="1865">
                  <c:v>43154</c:v>
                </c:pt>
                <c:pt idx="1866">
                  <c:v>43157</c:v>
                </c:pt>
                <c:pt idx="1867">
                  <c:v>43158</c:v>
                </c:pt>
                <c:pt idx="1868">
                  <c:v>43159</c:v>
                </c:pt>
                <c:pt idx="1869">
                  <c:v>43160</c:v>
                </c:pt>
                <c:pt idx="1870">
                  <c:v>43161</c:v>
                </c:pt>
                <c:pt idx="1871">
                  <c:v>43164</c:v>
                </c:pt>
                <c:pt idx="1872">
                  <c:v>43165</c:v>
                </c:pt>
                <c:pt idx="1873">
                  <c:v>43166</c:v>
                </c:pt>
                <c:pt idx="1874">
                  <c:v>43167</c:v>
                </c:pt>
                <c:pt idx="1875">
                  <c:v>43168</c:v>
                </c:pt>
                <c:pt idx="1876">
                  <c:v>43171</c:v>
                </c:pt>
                <c:pt idx="1877">
                  <c:v>43172</c:v>
                </c:pt>
                <c:pt idx="1878">
                  <c:v>43173</c:v>
                </c:pt>
                <c:pt idx="1879">
                  <c:v>43174</c:v>
                </c:pt>
                <c:pt idx="1880">
                  <c:v>43175</c:v>
                </c:pt>
                <c:pt idx="1881">
                  <c:v>43178</c:v>
                </c:pt>
                <c:pt idx="1882">
                  <c:v>43179</c:v>
                </c:pt>
                <c:pt idx="1883">
                  <c:v>43180</c:v>
                </c:pt>
                <c:pt idx="1884">
                  <c:v>43181</c:v>
                </c:pt>
                <c:pt idx="1885">
                  <c:v>43182</c:v>
                </c:pt>
                <c:pt idx="1886">
                  <c:v>43185</c:v>
                </c:pt>
                <c:pt idx="1887">
                  <c:v>43186</c:v>
                </c:pt>
                <c:pt idx="1888">
                  <c:v>43187</c:v>
                </c:pt>
                <c:pt idx="1889">
                  <c:v>43188</c:v>
                </c:pt>
                <c:pt idx="1890">
                  <c:v>43189</c:v>
                </c:pt>
                <c:pt idx="1891">
                  <c:v>43192</c:v>
                </c:pt>
                <c:pt idx="1892">
                  <c:v>43193</c:v>
                </c:pt>
                <c:pt idx="1893">
                  <c:v>43194</c:v>
                </c:pt>
                <c:pt idx="1894">
                  <c:v>43195</c:v>
                </c:pt>
                <c:pt idx="1895">
                  <c:v>43196</c:v>
                </c:pt>
                <c:pt idx="1896">
                  <c:v>43199</c:v>
                </c:pt>
                <c:pt idx="1897">
                  <c:v>43200</c:v>
                </c:pt>
                <c:pt idx="1898">
                  <c:v>43201</c:v>
                </c:pt>
                <c:pt idx="1899">
                  <c:v>43202</c:v>
                </c:pt>
                <c:pt idx="1900">
                  <c:v>43203</c:v>
                </c:pt>
                <c:pt idx="1901">
                  <c:v>43206</c:v>
                </c:pt>
                <c:pt idx="1902">
                  <c:v>43207</c:v>
                </c:pt>
                <c:pt idx="1903">
                  <c:v>43208</c:v>
                </c:pt>
                <c:pt idx="1904">
                  <c:v>43209</c:v>
                </c:pt>
                <c:pt idx="1905">
                  <c:v>43210</c:v>
                </c:pt>
                <c:pt idx="1906">
                  <c:v>43213</c:v>
                </c:pt>
                <c:pt idx="1907">
                  <c:v>43214</c:v>
                </c:pt>
                <c:pt idx="1908">
                  <c:v>43215</c:v>
                </c:pt>
                <c:pt idx="1909">
                  <c:v>43216</c:v>
                </c:pt>
                <c:pt idx="1910">
                  <c:v>43217</c:v>
                </c:pt>
                <c:pt idx="1911">
                  <c:v>43220</c:v>
                </c:pt>
                <c:pt idx="1912">
                  <c:v>43221</c:v>
                </c:pt>
                <c:pt idx="1913">
                  <c:v>43222</c:v>
                </c:pt>
                <c:pt idx="1914">
                  <c:v>43223</c:v>
                </c:pt>
                <c:pt idx="1915">
                  <c:v>43224</c:v>
                </c:pt>
                <c:pt idx="1916">
                  <c:v>43227</c:v>
                </c:pt>
                <c:pt idx="1917">
                  <c:v>43228</c:v>
                </c:pt>
                <c:pt idx="1918">
                  <c:v>43229</c:v>
                </c:pt>
                <c:pt idx="1919">
                  <c:v>43230</c:v>
                </c:pt>
                <c:pt idx="1920">
                  <c:v>43231</c:v>
                </c:pt>
                <c:pt idx="1921">
                  <c:v>43234</c:v>
                </c:pt>
                <c:pt idx="1922">
                  <c:v>43235</c:v>
                </c:pt>
                <c:pt idx="1923">
                  <c:v>43236</c:v>
                </c:pt>
                <c:pt idx="1924">
                  <c:v>43237</c:v>
                </c:pt>
                <c:pt idx="1925">
                  <c:v>43238</c:v>
                </c:pt>
                <c:pt idx="1926">
                  <c:v>43241</c:v>
                </c:pt>
                <c:pt idx="1927">
                  <c:v>43242</c:v>
                </c:pt>
                <c:pt idx="1928">
                  <c:v>43243</c:v>
                </c:pt>
                <c:pt idx="1929">
                  <c:v>43244</c:v>
                </c:pt>
                <c:pt idx="1930">
                  <c:v>43245</c:v>
                </c:pt>
                <c:pt idx="1931">
                  <c:v>43248</c:v>
                </c:pt>
                <c:pt idx="1932">
                  <c:v>43249</c:v>
                </c:pt>
                <c:pt idx="1933">
                  <c:v>43250</c:v>
                </c:pt>
                <c:pt idx="1934">
                  <c:v>43251</c:v>
                </c:pt>
                <c:pt idx="1935">
                  <c:v>43252</c:v>
                </c:pt>
                <c:pt idx="1936">
                  <c:v>43255</c:v>
                </c:pt>
                <c:pt idx="1937">
                  <c:v>43256</c:v>
                </c:pt>
                <c:pt idx="1938">
                  <c:v>43257</c:v>
                </c:pt>
                <c:pt idx="1939">
                  <c:v>43258</c:v>
                </c:pt>
                <c:pt idx="1940">
                  <c:v>43259</c:v>
                </c:pt>
                <c:pt idx="1941">
                  <c:v>43262</c:v>
                </c:pt>
                <c:pt idx="1942">
                  <c:v>43263</c:v>
                </c:pt>
                <c:pt idx="1943">
                  <c:v>43264</c:v>
                </c:pt>
                <c:pt idx="1944">
                  <c:v>43265</c:v>
                </c:pt>
                <c:pt idx="1945">
                  <c:v>43266</c:v>
                </c:pt>
                <c:pt idx="1946">
                  <c:v>43269</c:v>
                </c:pt>
                <c:pt idx="1947">
                  <c:v>43270</c:v>
                </c:pt>
                <c:pt idx="1948">
                  <c:v>43271</c:v>
                </c:pt>
                <c:pt idx="1949">
                  <c:v>43272</c:v>
                </c:pt>
                <c:pt idx="1950">
                  <c:v>43273</c:v>
                </c:pt>
                <c:pt idx="1951">
                  <c:v>43276</c:v>
                </c:pt>
                <c:pt idx="1952">
                  <c:v>43277</c:v>
                </c:pt>
                <c:pt idx="1953">
                  <c:v>43278</c:v>
                </c:pt>
                <c:pt idx="1954">
                  <c:v>43279</c:v>
                </c:pt>
                <c:pt idx="1955">
                  <c:v>43280</c:v>
                </c:pt>
                <c:pt idx="1956">
                  <c:v>43283</c:v>
                </c:pt>
                <c:pt idx="1957">
                  <c:v>43284</c:v>
                </c:pt>
                <c:pt idx="1958">
                  <c:v>43285</c:v>
                </c:pt>
                <c:pt idx="1959">
                  <c:v>43286</c:v>
                </c:pt>
                <c:pt idx="1960">
                  <c:v>43287</c:v>
                </c:pt>
                <c:pt idx="1961">
                  <c:v>43290</c:v>
                </c:pt>
                <c:pt idx="1962">
                  <c:v>43291</c:v>
                </c:pt>
                <c:pt idx="1963">
                  <c:v>43292</c:v>
                </c:pt>
                <c:pt idx="1964">
                  <c:v>43293</c:v>
                </c:pt>
                <c:pt idx="1965">
                  <c:v>43294</c:v>
                </c:pt>
                <c:pt idx="1966">
                  <c:v>43297</c:v>
                </c:pt>
                <c:pt idx="1967">
                  <c:v>43298</c:v>
                </c:pt>
                <c:pt idx="1968">
                  <c:v>43299</c:v>
                </c:pt>
                <c:pt idx="1969">
                  <c:v>43300</c:v>
                </c:pt>
                <c:pt idx="1970">
                  <c:v>43301</c:v>
                </c:pt>
                <c:pt idx="1971">
                  <c:v>43304</c:v>
                </c:pt>
                <c:pt idx="1972">
                  <c:v>43305</c:v>
                </c:pt>
                <c:pt idx="1973">
                  <c:v>43306</c:v>
                </c:pt>
                <c:pt idx="1974">
                  <c:v>43307</c:v>
                </c:pt>
                <c:pt idx="1975">
                  <c:v>43308</c:v>
                </c:pt>
                <c:pt idx="1976">
                  <c:v>43311</c:v>
                </c:pt>
                <c:pt idx="1977">
                  <c:v>43312</c:v>
                </c:pt>
                <c:pt idx="1978">
                  <c:v>43313</c:v>
                </c:pt>
                <c:pt idx="1979">
                  <c:v>43314</c:v>
                </c:pt>
                <c:pt idx="1980">
                  <c:v>43315</c:v>
                </c:pt>
                <c:pt idx="1981">
                  <c:v>43318</c:v>
                </c:pt>
                <c:pt idx="1982">
                  <c:v>43319</c:v>
                </c:pt>
                <c:pt idx="1983">
                  <c:v>43320</c:v>
                </c:pt>
                <c:pt idx="1984">
                  <c:v>43321</c:v>
                </c:pt>
                <c:pt idx="1985">
                  <c:v>43322</c:v>
                </c:pt>
                <c:pt idx="1986">
                  <c:v>43325</c:v>
                </c:pt>
                <c:pt idx="1987">
                  <c:v>43326</c:v>
                </c:pt>
                <c:pt idx="1988">
                  <c:v>43327</c:v>
                </c:pt>
                <c:pt idx="1989">
                  <c:v>43328</c:v>
                </c:pt>
                <c:pt idx="1990">
                  <c:v>43329</c:v>
                </c:pt>
                <c:pt idx="1991">
                  <c:v>43332</c:v>
                </c:pt>
                <c:pt idx="1992">
                  <c:v>43333</c:v>
                </c:pt>
                <c:pt idx="1993">
                  <c:v>43334</c:v>
                </c:pt>
                <c:pt idx="1994">
                  <c:v>43335</c:v>
                </c:pt>
                <c:pt idx="1995">
                  <c:v>43336</c:v>
                </c:pt>
                <c:pt idx="1996">
                  <c:v>43339</c:v>
                </c:pt>
                <c:pt idx="1997">
                  <c:v>43340</c:v>
                </c:pt>
                <c:pt idx="1998">
                  <c:v>43341</c:v>
                </c:pt>
                <c:pt idx="1999">
                  <c:v>43342</c:v>
                </c:pt>
                <c:pt idx="2000">
                  <c:v>43343</c:v>
                </c:pt>
                <c:pt idx="2001">
                  <c:v>43346</c:v>
                </c:pt>
                <c:pt idx="2002">
                  <c:v>43347</c:v>
                </c:pt>
                <c:pt idx="2003">
                  <c:v>43348</c:v>
                </c:pt>
                <c:pt idx="2004">
                  <c:v>43349</c:v>
                </c:pt>
                <c:pt idx="2005">
                  <c:v>43350</c:v>
                </c:pt>
                <c:pt idx="2006">
                  <c:v>43353</c:v>
                </c:pt>
                <c:pt idx="2007">
                  <c:v>43354</c:v>
                </c:pt>
                <c:pt idx="2008">
                  <c:v>43355</c:v>
                </c:pt>
                <c:pt idx="2009">
                  <c:v>43356</c:v>
                </c:pt>
                <c:pt idx="2010">
                  <c:v>43357</c:v>
                </c:pt>
                <c:pt idx="2011">
                  <c:v>43360</c:v>
                </c:pt>
                <c:pt idx="2012">
                  <c:v>43361</c:v>
                </c:pt>
                <c:pt idx="2013">
                  <c:v>43362</c:v>
                </c:pt>
                <c:pt idx="2014">
                  <c:v>43363</c:v>
                </c:pt>
                <c:pt idx="2015">
                  <c:v>43364</c:v>
                </c:pt>
                <c:pt idx="2016">
                  <c:v>43367</c:v>
                </c:pt>
                <c:pt idx="2017">
                  <c:v>43368</c:v>
                </c:pt>
                <c:pt idx="2018">
                  <c:v>43369</c:v>
                </c:pt>
                <c:pt idx="2019">
                  <c:v>43370</c:v>
                </c:pt>
                <c:pt idx="2020">
                  <c:v>43371</c:v>
                </c:pt>
                <c:pt idx="2021">
                  <c:v>43374</c:v>
                </c:pt>
                <c:pt idx="2022">
                  <c:v>43375</c:v>
                </c:pt>
                <c:pt idx="2023">
                  <c:v>43376</c:v>
                </c:pt>
                <c:pt idx="2024">
                  <c:v>43377</c:v>
                </c:pt>
                <c:pt idx="2025">
                  <c:v>43378</c:v>
                </c:pt>
                <c:pt idx="2026">
                  <c:v>43381</c:v>
                </c:pt>
                <c:pt idx="2027">
                  <c:v>43382</c:v>
                </c:pt>
                <c:pt idx="2028">
                  <c:v>43383</c:v>
                </c:pt>
                <c:pt idx="2029">
                  <c:v>43384</c:v>
                </c:pt>
                <c:pt idx="2030">
                  <c:v>43385</c:v>
                </c:pt>
                <c:pt idx="2031">
                  <c:v>43388</c:v>
                </c:pt>
                <c:pt idx="2032">
                  <c:v>43389</c:v>
                </c:pt>
                <c:pt idx="2033">
                  <c:v>43390</c:v>
                </c:pt>
                <c:pt idx="2034">
                  <c:v>43391</c:v>
                </c:pt>
                <c:pt idx="2035">
                  <c:v>43392</c:v>
                </c:pt>
                <c:pt idx="2036">
                  <c:v>43395</c:v>
                </c:pt>
                <c:pt idx="2037">
                  <c:v>43396</c:v>
                </c:pt>
                <c:pt idx="2038">
                  <c:v>43397</c:v>
                </c:pt>
                <c:pt idx="2039">
                  <c:v>43398</c:v>
                </c:pt>
                <c:pt idx="2040">
                  <c:v>43399</c:v>
                </c:pt>
                <c:pt idx="2041">
                  <c:v>43402</c:v>
                </c:pt>
                <c:pt idx="2042">
                  <c:v>43403</c:v>
                </c:pt>
                <c:pt idx="2043">
                  <c:v>43404</c:v>
                </c:pt>
                <c:pt idx="2044">
                  <c:v>43405</c:v>
                </c:pt>
                <c:pt idx="2045">
                  <c:v>43406</c:v>
                </c:pt>
                <c:pt idx="2046">
                  <c:v>43409</c:v>
                </c:pt>
                <c:pt idx="2047">
                  <c:v>43410</c:v>
                </c:pt>
                <c:pt idx="2048">
                  <c:v>43411</c:v>
                </c:pt>
                <c:pt idx="2049">
                  <c:v>43412</c:v>
                </c:pt>
                <c:pt idx="2050">
                  <c:v>43413</c:v>
                </c:pt>
                <c:pt idx="2051">
                  <c:v>43416</c:v>
                </c:pt>
                <c:pt idx="2052">
                  <c:v>43417</c:v>
                </c:pt>
                <c:pt idx="2053">
                  <c:v>43418</c:v>
                </c:pt>
                <c:pt idx="2054">
                  <c:v>43419</c:v>
                </c:pt>
                <c:pt idx="2055">
                  <c:v>43420</c:v>
                </c:pt>
                <c:pt idx="2056">
                  <c:v>43423</c:v>
                </c:pt>
                <c:pt idx="2057">
                  <c:v>43424</c:v>
                </c:pt>
                <c:pt idx="2058">
                  <c:v>43425</c:v>
                </c:pt>
                <c:pt idx="2059">
                  <c:v>43426</c:v>
                </c:pt>
                <c:pt idx="2060">
                  <c:v>43427</c:v>
                </c:pt>
                <c:pt idx="2061">
                  <c:v>43430</c:v>
                </c:pt>
                <c:pt idx="2062">
                  <c:v>43431</c:v>
                </c:pt>
                <c:pt idx="2063">
                  <c:v>43432</c:v>
                </c:pt>
                <c:pt idx="2064">
                  <c:v>43433</c:v>
                </c:pt>
                <c:pt idx="2065">
                  <c:v>43434</c:v>
                </c:pt>
                <c:pt idx="2066">
                  <c:v>43437</c:v>
                </c:pt>
                <c:pt idx="2067">
                  <c:v>43438</c:v>
                </c:pt>
                <c:pt idx="2068">
                  <c:v>43439</c:v>
                </c:pt>
                <c:pt idx="2069">
                  <c:v>43440</c:v>
                </c:pt>
                <c:pt idx="2070">
                  <c:v>43441</c:v>
                </c:pt>
                <c:pt idx="2071">
                  <c:v>43444</c:v>
                </c:pt>
                <c:pt idx="2072">
                  <c:v>43445</c:v>
                </c:pt>
                <c:pt idx="2073">
                  <c:v>43446</c:v>
                </c:pt>
                <c:pt idx="2074">
                  <c:v>43447</c:v>
                </c:pt>
                <c:pt idx="2075">
                  <c:v>43448</c:v>
                </c:pt>
                <c:pt idx="2076">
                  <c:v>43451</c:v>
                </c:pt>
                <c:pt idx="2077">
                  <c:v>43452</c:v>
                </c:pt>
                <c:pt idx="2078">
                  <c:v>43453</c:v>
                </c:pt>
                <c:pt idx="2079">
                  <c:v>43454</c:v>
                </c:pt>
                <c:pt idx="2080">
                  <c:v>43455</c:v>
                </c:pt>
                <c:pt idx="2081">
                  <c:v>43458</c:v>
                </c:pt>
                <c:pt idx="2082">
                  <c:v>43459</c:v>
                </c:pt>
                <c:pt idx="2083">
                  <c:v>43460</c:v>
                </c:pt>
                <c:pt idx="2084">
                  <c:v>43461</c:v>
                </c:pt>
                <c:pt idx="2085">
                  <c:v>43462</c:v>
                </c:pt>
                <c:pt idx="2086">
                  <c:v>43465</c:v>
                </c:pt>
                <c:pt idx="2087">
                  <c:v>43466</c:v>
                </c:pt>
                <c:pt idx="2088">
                  <c:v>43467</c:v>
                </c:pt>
                <c:pt idx="2089">
                  <c:v>43468</c:v>
                </c:pt>
                <c:pt idx="2090">
                  <c:v>43469</c:v>
                </c:pt>
                <c:pt idx="2091">
                  <c:v>43472</c:v>
                </c:pt>
                <c:pt idx="2092">
                  <c:v>43473</c:v>
                </c:pt>
                <c:pt idx="2093">
                  <c:v>43474</c:v>
                </c:pt>
                <c:pt idx="2094">
                  <c:v>43475</c:v>
                </c:pt>
                <c:pt idx="2095">
                  <c:v>43476</c:v>
                </c:pt>
                <c:pt idx="2096">
                  <c:v>43479</c:v>
                </c:pt>
                <c:pt idx="2097">
                  <c:v>43480</c:v>
                </c:pt>
                <c:pt idx="2098">
                  <c:v>43481</c:v>
                </c:pt>
                <c:pt idx="2099">
                  <c:v>43482</c:v>
                </c:pt>
                <c:pt idx="2100">
                  <c:v>43483</c:v>
                </c:pt>
                <c:pt idx="2101">
                  <c:v>43486</c:v>
                </c:pt>
                <c:pt idx="2102">
                  <c:v>43487</c:v>
                </c:pt>
                <c:pt idx="2103">
                  <c:v>43488</c:v>
                </c:pt>
                <c:pt idx="2104">
                  <c:v>43489</c:v>
                </c:pt>
                <c:pt idx="2105">
                  <c:v>43490</c:v>
                </c:pt>
                <c:pt idx="2106">
                  <c:v>43493</c:v>
                </c:pt>
                <c:pt idx="2107">
                  <c:v>43494</c:v>
                </c:pt>
                <c:pt idx="2108">
                  <c:v>43495</c:v>
                </c:pt>
                <c:pt idx="2109">
                  <c:v>43496</c:v>
                </c:pt>
                <c:pt idx="2110">
                  <c:v>43497</c:v>
                </c:pt>
                <c:pt idx="2111">
                  <c:v>43500</c:v>
                </c:pt>
                <c:pt idx="2112">
                  <c:v>43501</c:v>
                </c:pt>
                <c:pt idx="2113">
                  <c:v>43502</c:v>
                </c:pt>
                <c:pt idx="2114">
                  <c:v>43503</c:v>
                </c:pt>
                <c:pt idx="2115">
                  <c:v>43504</c:v>
                </c:pt>
                <c:pt idx="2116">
                  <c:v>43507</c:v>
                </c:pt>
                <c:pt idx="2117">
                  <c:v>43508</c:v>
                </c:pt>
                <c:pt idx="2118">
                  <c:v>43509</c:v>
                </c:pt>
                <c:pt idx="2119">
                  <c:v>43510</c:v>
                </c:pt>
                <c:pt idx="2120">
                  <c:v>43511</c:v>
                </c:pt>
                <c:pt idx="2121">
                  <c:v>43514</c:v>
                </c:pt>
                <c:pt idx="2122">
                  <c:v>43515</c:v>
                </c:pt>
                <c:pt idx="2123">
                  <c:v>43516</c:v>
                </c:pt>
                <c:pt idx="2124">
                  <c:v>43517</c:v>
                </c:pt>
                <c:pt idx="2125">
                  <c:v>43518</c:v>
                </c:pt>
                <c:pt idx="2126">
                  <c:v>43521</c:v>
                </c:pt>
                <c:pt idx="2127">
                  <c:v>43522</c:v>
                </c:pt>
                <c:pt idx="2128">
                  <c:v>43523</c:v>
                </c:pt>
                <c:pt idx="2129">
                  <c:v>43524</c:v>
                </c:pt>
                <c:pt idx="2130">
                  <c:v>43525</c:v>
                </c:pt>
                <c:pt idx="2131">
                  <c:v>43528</c:v>
                </c:pt>
                <c:pt idx="2132">
                  <c:v>43529</c:v>
                </c:pt>
                <c:pt idx="2133">
                  <c:v>43530</c:v>
                </c:pt>
                <c:pt idx="2134">
                  <c:v>43531</c:v>
                </c:pt>
                <c:pt idx="2135">
                  <c:v>43532</c:v>
                </c:pt>
                <c:pt idx="2136">
                  <c:v>43535</c:v>
                </c:pt>
                <c:pt idx="2137">
                  <c:v>43536</c:v>
                </c:pt>
                <c:pt idx="2138">
                  <c:v>43537</c:v>
                </c:pt>
                <c:pt idx="2139">
                  <c:v>43538</c:v>
                </c:pt>
                <c:pt idx="2140">
                  <c:v>43539</c:v>
                </c:pt>
                <c:pt idx="2141">
                  <c:v>43542</c:v>
                </c:pt>
                <c:pt idx="2142">
                  <c:v>43543</c:v>
                </c:pt>
                <c:pt idx="2143">
                  <c:v>43544</c:v>
                </c:pt>
                <c:pt idx="2144">
                  <c:v>43545</c:v>
                </c:pt>
                <c:pt idx="2145">
                  <c:v>43546</c:v>
                </c:pt>
                <c:pt idx="2146">
                  <c:v>43549</c:v>
                </c:pt>
                <c:pt idx="2147">
                  <c:v>43550</c:v>
                </c:pt>
                <c:pt idx="2148">
                  <c:v>43551</c:v>
                </c:pt>
                <c:pt idx="2149">
                  <c:v>43552</c:v>
                </c:pt>
                <c:pt idx="2150">
                  <c:v>43553</c:v>
                </c:pt>
                <c:pt idx="2151">
                  <c:v>43556</c:v>
                </c:pt>
                <c:pt idx="2152">
                  <c:v>43557</c:v>
                </c:pt>
                <c:pt idx="2153">
                  <c:v>43558</c:v>
                </c:pt>
                <c:pt idx="2154">
                  <c:v>43559</c:v>
                </c:pt>
                <c:pt idx="2155">
                  <c:v>43560</c:v>
                </c:pt>
                <c:pt idx="2156">
                  <c:v>43563</c:v>
                </c:pt>
                <c:pt idx="2157">
                  <c:v>43564</c:v>
                </c:pt>
                <c:pt idx="2158">
                  <c:v>43565</c:v>
                </c:pt>
                <c:pt idx="2159">
                  <c:v>43566</c:v>
                </c:pt>
                <c:pt idx="2160">
                  <c:v>43567</c:v>
                </c:pt>
                <c:pt idx="2161">
                  <c:v>43570</c:v>
                </c:pt>
                <c:pt idx="2162">
                  <c:v>43571</c:v>
                </c:pt>
                <c:pt idx="2163">
                  <c:v>43572</c:v>
                </c:pt>
                <c:pt idx="2164">
                  <c:v>43573</c:v>
                </c:pt>
                <c:pt idx="2165">
                  <c:v>43574</c:v>
                </c:pt>
                <c:pt idx="2166">
                  <c:v>43577</c:v>
                </c:pt>
                <c:pt idx="2167">
                  <c:v>43578</c:v>
                </c:pt>
                <c:pt idx="2168">
                  <c:v>43579</c:v>
                </c:pt>
                <c:pt idx="2169">
                  <c:v>43580</c:v>
                </c:pt>
                <c:pt idx="2170">
                  <c:v>43581</c:v>
                </c:pt>
                <c:pt idx="2171">
                  <c:v>43584</c:v>
                </c:pt>
                <c:pt idx="2172">
                  <c:v>43585</c:v>
                </c:pt>
                <c:pt idx="2173">
                  <c:v>43586</c:v>
                </c:pt>
                <c:pt idx="2174">
                  <c:v>43587</c:v>
                </c:pt>
                <c:pt idx="2175">
                  <c:v>43588</c:v>
                </c:pt>
                <c:pt idx="2176">
                  <c:v>43591</c:v>
                </c:pt>
                <c:pt idx="2177">
                  <c:v>43592</c:v>
                </c:pt>
                <c:pt idx="2178">
                  <c:v>43593</c:v>
                </c:pt>
                <c:pt idx="2179">
                  <c:v>43594</c:v>
                </c:pt>
                <c:pt idx="2180">
                  <c:v>43595</c:v>
                </c:pt>
                <c:pt idx="2181">
                  <c:v>43598</c:v>
                </c:pt>
                <c:pt idx="2182">
                  <c:v>43599</c:v>
                </c:pt>
                <c:pt idx="2183">
                  <c:v>43600</c:v>
                </c:pt>
                <c:pt idx="2184">
                  <c:v>43601</c:v>
                </c:pt>
                <c:pt idx="2185">
                  <c:v>43602</c:v>
                </c:pt>
                <c:pt idx="2186">
                  <c:v>43605</c:v>
                </c:pt>
                <c:pt idx="2187">
                  <c:v>43606</c:v>
                </c:pt>
                <c:pt idx="2188">
                  <c:v>43607</c:v>
                </c:pt>
                <c:pt idx="2189">
                  <c:v>43608</c:v>
                </c:pt>
                <c:pt idx="2190">
                  <c:v>43609</c:v>
                </c:pt>
                <c:pt idx="2191">
                  <c:v>43612</c:v>
                </c:pt>
                <c:pt idx="2192">
                  <c:v>43613</c:v>
                </c:pt>
                <c:pt idx="2193">
                  <c:v>43614</c:v>
                </c:pt>
                <c:pt idx="2194">
                  <c:v>43615</c:v>
                </c:pt>
                <c:pt idx="2195">
                  <c:v>43616</c:v>
                </c:pt>
                <c:pt idx="2196">
                  <c:v>43619</c:v>
                </c:pt>
                <c:pt idx="2197">
                  <c:v>43620</c:v>
                </c:pt>
                <c:pt idx="2198">
                  <c:v>43621</c:v>
                </c:pt>
                <c:pt idx="2199">
                  <c:v>43622</c:v>
                </c:pt>
                <c:pt idx="2200">
                  <c:v>43623</c:v>
                </c:pt>
                <c:pt idx="2201">
                  <c:v>43626</c:v>
                </c:pt>
                <c:pt idx="2202">
                  <c:v>43627</c:v>
                </c:pt>
                <c:pt idx="2203">
                  <c:v>43628</c:v>
                </c:pt>
                <c:pt idx="2204">
                  <c:v>43629</c:v>
                </c:pt>
                <c:pt idx="2205">
                  <c:v>43630</c:v>
                </c:pt>
                <c:pt idx="2206">
                  <c:v>43633</c:v>
                </c:pt>
                <c:pt idx="2207">
                  <c:v>43634</c:v>
                </c:pt>
                <c:pt idx="2208">
                  <c:v>43635</c:v>
                </c:pt>
                <c:pt idx="2209">
                  <c:v>43636</c:v>
                </c:pt>
                <c:pt idx="2210">
                  <c:v>43637</c:v>
                </c:pt>
                <c:pt idx="2211">
                  <c:v>43640</c:v>
                </c:pt>
                <c:pt idx="2212">
                  <c:v>43641</c:v>
                </c:pt>
                <c:pt idx="2213">
                  <c:v>43642</c:v>
                </c:pt>
                <c:pt idx="2214">
                  <c:v>43643</c:v>
                </c:pt>
                <c:pt idx="2215">
                  <c:v>43644</c:v>
                </c:pt>
                <c:pt idx="2216">
                  <c:v>43647</c:v>
                </c:pt>
                <c:pt idx="2217">
                  <c:v>43648</c:v>
                </c:pt>
                <c:pt idx="2218">
                  <c:v>43649</c:v>
                </c:pt>
                <c:pt idx="2219">
                  <c:v>43650</c:v>
                </c:pt>
                <c:pt idx="2220">
                  <c:v>43651</c:v>
                </c:pt>
                <c:pt idx="2221">
                  <c:v>43654</c:v>
                </c:pt>
                <c:pt idx="2222">
                  <c:v>43655</c:v>
                </c:pt>
                <c:pt idx="2223">
                  <c:v>43656</c:v>
                </c:pt>
                <c:pt idx="2224">
                  <c:v>43657</c:v>
                </c:pt>
                <c:pt idx="2225">
                  <c:v>43658</c:v>
                </c:pt>
                <c:pt idx="2226">
                  <c:v>43661</c:v>
                </c:pt>
                <c:pt idx="2227">
                  <c:v>43662</c:v>
                </c:pt>
                <c:pt idx="2228">
                  <c:v>43663</c:v>
                </c:pt>
                <c:pt idx="2229">
                  <c:v>43664</c:v>
                </c:pt>
                <c:pt idx="2230">
                  <c:v>43665</c:v>
                </c:pt>
                <c:pt idx="2231">
                  <c:v>43668</c:v>
                </c:pt>
                <c:pt idx="2232">
                  <c:v>43669</c:v>
                </c:pt>
                <c:pt idx="2233">
                  <c:v>43670</c:v>
                </c:pt>
                <c:pt idx="2234">
                  <c:v>43671</c:v>
                </c:pt>
                <c:pt idx="2235">
                  <c:v>43672</c:v>
                </c:pt>
                <c:pt idx="2236">
                  <c:v>43675</c:v>
                </c:pt>
                <c:pt idx="2237">
                  <c:v>43676</c:v>
                </c:pt>
                <c:pt idx="2238">
                  <c:v>43677</c:v>
                </c:pt>
                <c:pt idx="2239">
                  <c:v>43678</c:v>
                </c:pt>
                <c:pt idx="2240">
                  <c:v>43679</c:v>
                </c:pt>
                <c:pt idx="2241">
                  <c:v>43682</c:v>
                </c:pt>
                <c:pt idx="2242">
                  <c:v>43683</c:v>
                </c:pt>
                <c:pt idx="2243">
                  <c:v>43684</c:v>
                </c:pt>
                <c:pt idx="2244">
                  <c:v>43685</c:v>
                </c:pt>
                <c:pt idx="2245">
                  <c:v>43686</c:v>
                </c:pt>
                <c:pt idx="2246">
                  <c:v>43689</c:v>
                </c:pt>
                <c:pt idx="2247">
                  <c:v>43690</c:v>
                </c:pt>
                <c:pt idx="2248">
                  <c:v>43691</c:v>
                </c:pt>
                <c:pt idx="2249">
                  <c:v>43692</c:v>
                </c:pt>
                <c:pt idx="2250">
                  <c:v>43693</c:v>
                </c:pt>
                <c:pt idx="2251">
                  <c:v>43696</c:v>
                </c:pt>
                <c:pt idx="2252">
                  <c:v>43697</c:v>
                </c:pt>
                <c:pt idx="2253">
                  <c:v>43698</c:v>
                </c:pt>
                <c:pt idx="2254">
                  <c:v>43699</c:v>
                </c:pt>
                <c:pt idx="2255">
                  <c:v>43700</c:v>
                </c:pt>
                <c:pt idx="2256">
                  <c:v>43703</c:v>
                </c:pt>
                <c:pt idx="2257">
                  <c:v>43704</c:v>
                </c:pt>
                <c:pt idx="2258">
                  <c:v>43705</c:v>
                </c:pt>
                <c:pt idx="2259">
                  <c:v>43706</c:v>
                </c:pt>
                <c:pt idx="2260">
                  <c:v>43707</c:v>
                </c:pt>
                <c:pt idx="2261">
                  <c:v>43710</c:v>
                </c:pt>
                <c:pt idx="2262">
                  <c:v>43711</c:v>
                </c:pt>
                <c:pt idx="2263">
                  <c:v>43712</c:v>
                </c:pt>
                <c:pt idx="2264">
                  <c:v>43713</c:v>
                </c:pt>
                <c:pt idx="2265">
                  <c:v>43714</c:v>
                </c:pt>
                <c:pt idx="2266">
                  <c:v>43717</c:v>
                </c:pt>
                <c:pt idx="2267">
                  <c:v>43718</c:v>
                </c:pt>
                <c:pt idx="2268">
                  <c:v>43719</c:v>
                </c:pt>
                <c:pt idx="2269">
                  <c:v>43720</c:v>
                </c:pt>
                <c:pt idx="2270">
                  <c:v>43721</c:v>
                </c:pt>
                <c:pt idx="2271">
                  <c:v>43724</c:v>
                </c:pt>
                <c:pt idx="2272">
                  <c:v>43725</c:v>
                </c:pt>
                <c:pt idx="2273">
                  <c:v>43726</c:v>
                </c:pt>
                <c:pt idx="2274">
                  <c:v>43727</c:v>
                </c:pt>
                <c:pt idx="2275">
                  <c:v>43728</c:v>
                </c:pt>
                <c:pt idx="2276">
                  <c:v>43731</c:v>
                </c:pt>
                <c:pt idx="2277">
                  <c:v>43732</c:v>
                </c:pt>
                <c:pt idx="2278">
                  <c:v>43733</c:v>
                </c:pt>
                <c:pt idx="2279">
                  <c:v>43734</c:v>
                </c:pt>
                <c:pt idx="2280">
                  <c:v>43735</c:v>
                </c:pt>
                <c:pt idx="2281">
                  <c:v>43738</c:v>
                </c:pt>
                <c:pt idx="2282">
                  <c:v>43739</c:v>
                </c:pt>
                <c:pt idx="2283">
                  <c:v>43740</c:v>
                </c:pt>
                <c:pt idx="2284">
                  <c:v>43741</c:v>
                </c:pt>
                <c:pt idx="2285">
                  <c:v>43742</c:v>
                </c:pt>
                <c:pt idx="2286">
                  <c:v>43745</c:v>
                </c:pt>
                <c:pt idx="2287">
                  <c:v>43746</c:v>
                </c:pt>
                <c:pt idx="2288">
                  <c:v>43747</c:v>
                </c:pt>
                <c:pt idx="2289">
                  <c:v>43748</c:v>
                </c:pt>
                <c:pt idx="2290">
                  <c:v>43749</c:v>
                </c:pt>
                <c:pt idx="2291">
                  <c:v>43752</c:v>
                </c:pt>
                <c:pt idx="2292">
                  <c:v>43753</c:v>
                </c:pt>
                <c:pt idx="2293">
                  <c:v>43754</c:v>
                </c:pt>
                <c:pt idx="2294">
                  <c:v>43755</c:v>
                </c:pt>
                <c:pt idx="2295">
                  <c:v>43756</c:v>
                </c:pt>
                <c:pt idx="2296">
                  <c:v>43759</c:v>
                </c:pt>
                <c:pt idx="2297">
                  <c:v>43760</c:v>
                </c:pt>
                <c:pt idx="2298">
                  <c:v>43761</c:v>
                </c:pt>
                <c:pt idx="2299">
                  <c:v>43762</c:v>
                </c:pt>
                <c:pt idx="2300">
                  <c:v>43763</c:v>
                </c:pt>
                <c:pt idx="2301">
                  <c:v>43766</c:v>
                </c:pt>
                <c:pt idx="2302">
                  <c:v>43767</c:v>
                </c:pt>
                <c:pt idx="2303">
                  <c:v>43768</c:v>
                </c:pt>
                <c:pt idx="2304">
                  <c:v>43769</c:v>
                </c:pt>
                <c:pt idx="2305">
                  <c:v>43770</c:v>
                </c:pt>
                <c:pt idx="2306">
                  <c:v>43773</c:v>
                </c:pt>
                <c:pt idx="2307">
                  <c:v>43774</c:v>
                </c:pt>
                <c:pt idx="2308">
                  <c:v>43775</c:v>
                </c:pt>
                <c:pt idx="2309">
                  <c:v>43776</c:v>
                </c:pt>
                <c:pt idx="2310">
                  <c:v>43777</c:v>
                </c:pt>
                <c:pt idx="2311">
                  <c:v>43780</c:v>
                </c:pt>
                <c:pt idx="2312">
                  <c:v>43781</c:v>
                </c:pt>
                <c:pt idx="2313">
                  <c:v>43782</c:v>
                </c:pt>
                <c:pt idx="2314">
                  <c:v>43783</c:v>
                </c:pt>
                <c:pt idx="2315">
                  <c:v>43784</c:v>
                </c:pt>
                <c:pt idx="2316">
                  <c:v>43787</c:v>
                </c:pt>
                <c:pt idx="2317">
                  <c:v>43788</c:v>
                </c:pt>
                <c:pt idx="2318">
                  <c:v>43789</c:v>
                </c:pt>
                <c:pt idx="2319">
                  <c:v>43790</c:v>
                </c:pt>
                <c:pt idx="2320">
                  <c:v>43791</c:v>
                </c:pt>
                <c:pt idx="2321">
                  <c:v>43794</c:v>
                </c:pt>
                <c:pt idx="2322">
                  <c:v>43795</c:v>
                </c:pt>
                <c:pt idx="2323">
                  <c:v>43796</c:v>
                </c:pt>
                <c:pt idx="2324">
                  <c:v>43797</c:v>
                </c:pt>
                <c:pt idx="2325">
                  <c:v>43798</c:v>
                </c:pt>
                <c:pt idx="2326">
                  <c:v>43801</c:v>
                </c:pt>
                <c:pt idx="2327">
                  <c:v>43802</c:v>
                </c:pt>
                <c:pt idx="2328">
                  <c:v>43803</c:v>
                </c:pt>
                <c:pt idx="2329">
                  <c:v>43804</c:v>
                </c:pt>
                <c:pt idx="2330">
                  <c:v>43805</c:v>
                </c:pt>
                <c:pt idx="2331">
                  <c:v>43808</c:v>
                </c:pt>
                <c:pt idx="2332">
                  <c:v>43809</c:v>
                </c:pt>
                <c:pt idx="2333">
                  <c:v>43810</c:v>
                </c:pt>
                <c:pt idx="2334">
                  <c:v>43811</c:v>
                </c:pt>
                <c:pt idx="2335">
                  <c:v>43812</c:v>
                </c:pt>
                <c:pt idx="2336">
                  <c:v>43815</c:v>
                </c:pt>
                <c:pt idx="2337">
                  <c:v>43816</c:v>
                </c:pt>
                <c:pt idx="2338">
                  <c:v>43817</c:v>
                </c:pt>
                <c:pt idx="2339">
                  <c:v>43818</c:v>
                </c:pt>
                <c:pt idx="2340">
                  <c:v>43819</c:v>
                </c:pt>
                <c:pt idx="2341">
                  <c:v>43822</c:v>
                </c:pt>
                <c:pt idx="2342">
                  <c:v>43823</c:v>
                </c:pt>
                <c:pt idx="2343">
                  <c:v>43824</c:v>
                </c:pt>
                <c:pt idx="2344">
                  <c:v>43825</c:v>
                </c:pt>
                <c:pt idx="2345">
                  <c:v>43826</c:v>
                </c:pt>
                <c:pt idx="2346">
                  <c:v>43829</c:v>
                </c:pt>
                <c:pt idx="2347">
                  <c:v>43830</c:v>
                </c:pt>
                <c:pt idx="2348">
                  <c:v>43831</c:v>
                </c:pt>
                <c:pt idx="2349">
                  <c:v>43832</c:v>
                </c:pt>
                <c:pt idx="2350">
                  <c:v>43833</c:v>
                </c:pt>
                <c:pt idx="2351">
                  <c:v>43836</c:v>
                </c:pt>
                <c:pt idx="2352">
                  <c:v>43837</c:v>
                </c:pt>
                <c:pt idx="2353">
                  <c:v>43838</c:v>
                </c:pt>
                <c:pt idx="2354">
                  <c:v>43839</c:v>
                </c:pt>
                <c:pt idx="2355">
                  <c:v>43840</c:v>
                </c:pt>
                <c:pt idx="2356">
                  <c:v>43843</c:v>
                </c:pt>
                <c:pt idx="2357">
                  <c:v>43844</c:v>
                </c:pt>
                <c:pt idx="2358">
                  <c:v>43845</c:v>
                </c:pt>
                <c:pt idx="2359">
                  <c:v>43846</c:v>
                </c:pt>
                <c:pt idx="2360">
                  <c:v>43847</c:v>
                </c:pt>
                <c:pt idx="2361">
                  <c:v>43850</c:v>
                </c:pt>
                <c:pt idx="2362">
                  <c:v>43851</c:v>
                </c:pt>
                <c:pt idx="2363">
                  <c:v>43852</c:v>
                </c:pt>
                <c:pt idx="2364">
                  <c:v>43853</c:v>
                </c:pt>
                <c:pt idx="2365">
                  <c:v>43854</c:v>
                </c:pt>
                <c:pt idx="2366">
                  <c:v>43857</c:v>
                </c:pt>
                <c:pt idx="2367">
                  <c:v>43858</c:v>
                </c:pt>
                <c:pt idx="2368">
                  <c:v>43859</c:v>
                </c:pt>
                <c:pt idx="2369">
                  <c:v>43860</c:v>
                </c:pt>
                <c:pt idx="2370">
                  <c:v>43861</c:v>
                </c:pt>
                <c:pt idx="2371">
                  <c:v>43864</c:v>
                </c:pt>
                <c:pt idx="2372">
                  <c:v>43865</c:v>
                </c:pt>
                <c:pt idx="2373">
                  <c:v>43866</c:v>
                </c:pt>
                <c:pt idx="2374">
                  <c:v>43867</c:v>
                </c:pt>
                <c:pt idx="2375">
                  <c:v>43868</c:v>
                </c:pt>
                <c:pt idx="2376">
                  <c:v>43871</c:v>
                </c:pt>
                <c:pt idx="2377">
                  <c:v>43872</c:v>
                </c:pt>
                <c:pt idx="2378">
                  <c:v>43873</c:v>
                </c:pt>
                <c:pt idx="2379">
                  <c:v>43874</c:v>
                </c:pt>
                <c:pt idx="2380">
                  <c:v>43875</c:v>
                </c:pt>
                <c:pt idx="2381">
                  <c:v>43878</c:v>
                </c:pt>
                <c:pt idx="2382">
                  <c:v>43879</c:v>
                </c:pt>
                <c:pt idx="2383">
                  <c:v>43880</c:v>
                </c:pt>
                <c:pt idx="2384">
                  <c:v>43881</c:v>
                </c:pt>
                <c:pt idx="2385">
                  <c:v>43882</c:v>
                </c:pt>
                <c:pt idx="2386">
                  <c:v>43885</c:v>
                </c:pt>
                <c:pt idx="2387">
                  <c:v>43886</c:v>
                </c:pt>
                <c:pt idx="2388">
                  <c:v>43887</c:v>
                </c:pt>
                <c:pt idx="2389">
                  <c:v>43888</c:v>
                </c:pt>
                <c:pt idx="2390">
                  <c:v>43889</c:v>
                </c:pt>
                <c:pt idx="2391">
                  <c:v>43892</c:v>
                </c:pt>
                <c:pt idx="2392">
                  <c:v>43893</c:v>
                </c:pt>
                <c:pt idx="2393">
                  <c:v>43894</c:v>
                </c:pt>
                <c:pt idx="2394">
                  <c:v>43895</c:v>
                </c:pt>
                <c:pt idx="2395">
                  <c:v>43896</c:v>
                </c:pt>
                <c:pt idx="2396">
                  <c:v>43899</c:v>
                </c:pt>
                <c:pt idx="2397">
                  <c:v>43900</c:v>
                </c:pt>
                <c:pt idx="2398">
                  <c:v>43901</c:v>
                </c:pt>
                <c:pt idx="2399">
                  <c:v>43902</c:v>
                </c:pt>
                <c:pt idx="2400">
                  <c:v>43903</c:v>
                </c:pt>
                <c:pt idx="2401">
                  <c:v>43906</c:v>
                </c:pt>
                <c:pt idx="2402">
                  <c:v>43907</c:v>
                </c:pt>
                <c:pt idx="2403">
                  <c:v>43908</c:v>
                </c:pt>
                <c:pt idx="2404">
                  <c:v>43909</c:v>
                </c:pt>
                <c:pt idx="2405">
                  <c:v>43910</c:v>
                </c:pt>
                <c:pt idx="2406">
                  <c:v>43913</c:v>
                </c:pt>
                <c:pt idx="2407">
                  <c:v>43914</c:v>
                </c:pt>
                <c:pt idx="2408">
                  <c:v>43915</c:v>
                </c:pt>
                <c:pt idx="2409">
                  <c:v>43916</c:v>
                </c:pt>
                <c:pt idx="2410">
                  <c:v>43917</c:v>
                </c:pt>
                <c:pt idx="2411">
                  <c:v>43920</c:v>
                </c:pt>
                <c:pt idx="2412">
                  <c:v>43921</c:v>
                </c:pt>
                <c:pt idx="2413">
                  <c:v>43922</c:v>
                </c:pt>
                <c:pt idx="2414">
                  <c:v>43923</c:v>
                </c:pt>
                <c:pt idx="2415">
                  <c:v>43924</c:v>
                </c:pt>
                <c:pt idx="2416">
                  <c:v>43927</c:v>
                </c:pt>
                <c:pt idx="2417">
                  <c:v>43928</c:v>
                </c:pt>
                <c:pt idx="2418">
                  <c:v>43929</c:v>
                </c:pt>
                <c:pt idx="2419">
                  <c:v>43930</c:v>
                </c:pt>
                <c:pt idx="2420">
                  <c:v>43931</c:v>
                </c:pt>
                <c:pt idx="2421">
                  <c:v>43934</c:v>
                </c:pt>
                <c:pt idx="2422">
                  <c:v>43935</c:v>
                </c:pt>
                <c:pt idx="2423">
                  <c:v>43936</c:v>
                </c:pt>
                <c:pt idx="2424">
                  <c:v>43937</c:v>
                </c:pt>
                <c:pt idx="2425">
                  <c:v>43938</c:v>
                </c:pt>
                <c:pt idx="2426">
                  <c:v>43941</c:v>
                </c:pt>
                <c:pt idx="2427">
                  <c:v>43942</c:v>
                </c:pt>
                <c:pt idx="2428">
                  <c:v>43943</c:v>
                </c:pt>
                <c:pt idx="2429">
                  <c:v>43944</c:v>
                </c:pt>
                <c:pt idx="2430">
                  <c:v>43945</c:v>
                </c:pt>
                <c:pt idx="2431">
                  <c:v>43948</c:v>
                </c:pt>
                <c:pt idx="2432">
                  <c:v>43949</c:v>
                </c:pt>
                <c:pt idx="2433">
                  <c:v>43950</c:v>
                </c:pt>
                <c:pt idx="2434">
                  <c:v>43951</c:v>
                </c:pt>
                <c:pt idx="2435">
                  <c:v>43952</c:v>
                </c:pt>
                <c:pt idx="2436">
                  <c:v>43955</c:v>
                </c:pt>
                <c:pt idx="2437">
                  <c:v>43956</c:v>
                </c:pt>
                <c:pt idx="2438">
                  <c:v>43957</c:v>
                </c:pt>
                <c:pt idx="2439">
                  <c:v>43958</c:v>
                </c:pt>
                <c:pt idx="2440">
                  <c:v>43959</c:v>
                </c:pt>
                <c:pt idx="2441">
                  <c:v>43962</c:v>
                </c:pt>
                <c:pt idx="2442">
                  <c:v>43963</c:v>
                </c:pt>
                <c:pt idx="2443">
                  <c:v>43964</c:v>
                </c:pt>
                <c:pt idx="2444">
                  <c:v>43965</c:v>
                </c:pt>
                <c:pt idx="2445">
                  <c:v>43966</c:v>
                </c:pt>
                <c:pt idx="2446">
                  <c:v>43969</c:v>
                </c:pt>
                <c:pt idx="2447">
                  <c:v>43970</c:v>
                </c:pt>
                <c:pt idx="2448">
                  <c:v>43971</c:v>
                </c:pt>
                <c:pt idx="2449">
                  <c:v>43972</c:v>
                </c:pt>
                <c:pt idx="2450">
                  <c:v>43973</c:v>
                </c:pt>
                <c:pt idx="2451">
                  <c:v>43976</c:v>
                </c:pt>
                <c:pt idx="2452">
                  <c:v>43977</c:v>
                </c:pt>
                <c:pt idx="2453">
                  <c:v>43978</c:v>
                </c:pt>
                <c:pt idx="2454">
                  <c:v>43979</c:v>
                </c:pt>
                <c:pt idx="2455">
                  <c:v>43980</c:v>
                </c:pt>
                <c:pt idx="2456">
                  <c:v>43983</c:v>
                </c:pt>
                <c:pt idx="2457">
                  <c:v>43984</c:v>
                </c:pt>
                <c:pt idx="2458">
                  <c:v>43985</c:v>
                </c:pt>
                <c:pt idx="2459">
                  <c:v>43986</c:v>
                </c:pt>
                <c:pt idx="2460">
                  <c:v>43987</c:v>
                </c:pt>
                <c:pt idx="2461">
                  <c:v>43990</c:v>
                </c:pt>
                <c:pt idx="2462">
                  <c:v>43991</c:v>
                </c:pt>
                <c:pt idx="2463">
                  <c:v>43992</c:v>
                </c:pt>
                <c:pt idx="2464">
                  <c:v>43993</c:v>
                </c:pt>
                <c:pt idx="2465">
                  <c:v>43994</c:v>
                </c:pt>
                <c:pt idx="2466">
                  <c:v>43997</c:v>
                </c:pt>
                <c:pt idx="2467">
                  <c:v>43998</c:v>
                </c:pt>
                <c:pt idx="2468">
                  <c:v>43999</c:v>
                </c:pt>
                <c:pt idx="2469">
                  <c:v>44000</c:v>
                </c:pt>
                <c:pt idx="2470">
                  <c:v>44001</c:v>
                </c:pt>
                <c:pt idx="2471">
                  <c:v>44004</c:v>
                </c:pt>
                <c:pt idx="2472">
                  <c:v>44005</c:v>
                </c:pt>
                <c:pt idx="2473">
                  <c:v>44006</c:v>
                </c:pt>
                <c:pt idx="2474">
                  <c:v>44007</c:v>
                </c:pt>
                <c:pt idx="2475">
                  <c:v>44008</c:v>
                </c:pt>
                <c:pt idx="2476">
                  <c:v>44011</c:v>
                </c:pt>
                <c:pt idx="2477">
                  <c:v>44012</c:v>
                </c:pt>
                <c:pt idx="2478">
                  <c:v>44013</c:v>
                </c:pt>
                <c:pt idx="2479">
                  <c:v>44014</c:v>
                </c:pt>
                <c:pt idx="2480">
                  <c:v>44015</c:v>
                </c:pt>
                <c:pt idx="2481">
                  <c:v>44018</c:v>
                </c:pt>
                <c:pt idx="2482">
                  <c:v>44019</c:v>
                </c:pt>
                <c:pt idx="2483">
                  <c:v>44020</c:v>
                </c:pt>
                <c:pt idx="2484">
                  <c:v>44021</c:v>
                </c:pt>
                <c:pt idx="2485">
                  <c:v>44022</c:v>
                </c:pt>
                <c:pt idx="2486">
                  <c:v>44025</c:v>
                </c:pt>
                <c:pt idx="2487">
                  <c:v>44026</c:v>
                </c:pt>
                <c:pt idx="2488">
                  <c:v>44027</c:v>
                </c:pt>
                <c:pt idx="2489">
                  <c:v>44028</c:v>
                </c:pt>
                <c:pt idx="2490">
                  <c:v>44029</c:v>
                </c:pt>
                <c:pt idx="2491">
                  <c:v>44032</c:v>
                </c:pt>
                <c:pt idx="2492">
                  <c:v>44033</c:v>
                </c:pt>
                <c:pt idx="2493">
                  <c:v>44034</c:v>
                </c:pt>
                <c:pt idx="2494">
                  <c:v>44035</c:v>
                </c:pt>
                <c:pt idx="2495">
                  <c:v>44036</c:v>
                </c:pt>
                <c:pt idx="2496">
                  <c:v>44039</c:v>
                </c:pt>
                <c:pt idx="2497">
                  <c:v>44040</c:v>
                </c:pt>
                <c:pt idx="2498">
                  <c:v>44041</c:v>
                </c:pt>
                <c:pt idx="2499">
                  <c:v>44042</c:v>
                </c:pt>
                <c:pt idx="2500">
                  <c:v>44043</c:v>
                </c:pt>
                <c:pt idx="2501">
                  <c:v>44046</c:v>
                </c:pt>
                <c:pt idx="2502">
                  <c:v>44047</c:v>
                </c:pt>
                <c:pt idx="2503">
                  <c:v>44048</c:v>
                </c:pt>
                <c:pt idx="2504">
                  <c:v>44049</c:v>
                </c:pt>
                <c:pt idx="2505">
                  <c:v>44050</c:v>
                </c:pt>
                <c:pt idx="2506">
                  <c:v>44053</c:v>
                </c:pt>
                <c:pt idx="2507">
                  <c:v>44054</c:v>
                </c:pt>
                <c:pt idx="2508">
                  <c:v>44055</c:v>
                </c:pt>
                <c:pt idx="2509">
                  <c:v>44056</c:v>
                </c:pt>
                <c:pt idx="2510">
                  <c:v>44057</c:v>
                </c:pt>
                <c:pt idx="2511">
                  <c:v>44060</c:v>
                </c:pt>
                <c:pt idx="2512">
                  <c:v>44061</c:v>
                </c:pt>
                <c:pt idx="2513">
                  <c:v>44062</c:v>
                </c:pt>
                <c:pt idx="2514">
                  <c:v>44063</c:v>
                </c:pt>
                <c:pt idx="2515">
                  <c:v>44064</c:v>
                </c:pt>
                <c:pt idx="2516">
                  <c:v>44067</c:v>
                </c:pt>
                <c:pt idx="2517">
                  <c:v>44068</c:v>
                </c:pt>
                <c:pt idx="2518">
                  <c:v>44069</c:v>
                </c:pt>
                <c:pt idx="2519">
                  <c:v>44070</c:v>
                </c:pt>
                <c:pt idx="2520">
                  <c:v>44071</c:v>
                </c:pt>
                <c:pt idx="2521">
                  <c:v>44074</c:v>
                </c:pt>
                <c:pt idx="2522">
                  <c:v>44075</c:v>
                </c:pt>
                <c:pt idx="2523">
                  <c:v>44076</c:v>
                </c:pt>
                <c:pt idx="2524">
                  <c:v>44077</c:v>
                </c:pt>
                <c:pt idx="2525">
                  <c:v>44078</c:v>
                </c:pt>
                <c:pt idx="2526">
                  <c:v>44081</c:v>
                </c:pt>
                <c:pt idx="2527">
                  <c:v>44082</c:v>
                </c:pt>
                <c:pt idx="2528">
                  <c:v>44083</c:v>
                </c:pt>
                <c:pt idx="2529">
                  <c:v>44084</c:v>
                </c:pt>
                <c:pt idx="2530">
                  <c:v>44085</c:v>
                </c:pt>
                <c:pt idx="2531">
                  <c:v>44088</c:v>
                </c:pt>
                <c:pt idx="2532">
                  <c:v>44089</c:v>
                </c:pt>
                <c:pt idx="2533">
                  <c:v>44090</c:v>
                </c:pt>
                <c:pt idx="2534">
                  <c:v>44091</c:v>
                </c:pt>
                <c:pt idx="2535">
                  <c:v>44092</c:v>
                </c:pt>
                <c:pt idx="2536">
                  <c:v>44095</c:v>
                </c:pt>
                <c:pt idx="2537">
                  <c:v>44096</c:v>
                </c:pt>
                <c:pt idx="2538">
                  <c:v>44097</c:v>
                </c:pt>
                <c:pt idx="2539">
                  <c:v>44098</c:v>
                </c:pt>
                <c:pt idx="2540">
                  <c:v>44099</c:v>
                </c:pt>
                <c:pt idx="2541">
                  <c:v>44102</c:v>
                </c:pt>
                <c:pt idx="2542">
                  <c:v>44103</c:v>
                </c:pt>
                <c:pt idx="2543">
                  <c:v>44104</c:v>
                </c:pt>
                <c:pt idx="2544">
                  <c:v>44105</c:v>
                </c:pt>
                <c:pt idx="2545">
                  <c:v>44106</c:v>
                </c:pt>
                <c:pt idx="2546">
                  <c:v>44109</c:v>
                </c:pt>
                <c:pt idx="2547">
                  <c:v>44110</c:v>
                </c:pt>
                <c:pt idx="2548">
                  <c:v>44111</c:v>
                </c:pt>
                <c:pt idx="2549">
                  <c:v>44112</c:v>
                </c:pt>
                <c:pt idx="2550">
                  <c:v>44113</c:v>
                </c:pt>
                <c:pt idx="2551">
                  <c:v>44116</c:v>
                </c:pt>
                <c:pt idx="2552">
                  <c:v>44117</c:v>
                </c:pt>
                <c:pt idx="2553">
                  <c:v>44118</c:v>
                </c:pt>
                <c:pt idx="2554">
                  <c:v>44119</c:v>
                </c:pt>
                <c:pt idx="2555">
                  <c:v>44120</c:v>
                </c:pt>
                <c:pt idx="2556">
                  <c:v>44123</c:v>
                </c:pt>
                <c:pt idx="2557">
                  <c:v>44124</c:v>
                </c:pt>
                <c:pt idx="2558">
                  <c:v>44125</c:v>
                </c:pt>
                <c:pt idx="2559">
                  <c:v>44126</c:v>
                </c:pt>
                <c:pt idx="2560">
                  <c:v>44127</c:v>
                </c:pt>
                <c:pt idx="2561">
                  <c:v>44130</c:v>
                </c:pt>
                <c:pt idx="2562">
                  <c:v>44131</c:v>
                </c:pt>
                <c:pt idx="2563">
                  <c:v>44132</c:v>
                </c:pt>
                <c:pt idx="2564">
                  <c:v>44133</c:v>
                </c:pt>
                <c:pt idx="2565">
                  <c:v>44134</c:v>
                </c:pt>
                <c:pt idx="2566">
                  <c:v>44137</c:v>
                </c:pt>
                <c:pt idx="2567">
                  <c:v>44138</c:v>
                </c:pt>
                <c:pt idx="2568">
                  <c:v>44139</c:v>
                </c:pt>
                <c:pt idx="2569">
                  <c:v>44140</c:v>
                </c:pt>
                <c:pt idx="2570">
                  <c:v>44141</c:v>
                </c:pt>
                <c:pt idx="2571">
                  <c:v>44144</c:v>
                </c:pt>
                <c:pt idx="2572">
                  <c:v>44145</c:v>
                </c:pt>
                <c:pt idx="2573">
                  <c:v>44146</c:v>
                </c:pt>
                <c:pt idx="2574">
                  <c:v>44147</c:v>
                </c:pt>
                <c:pt idx="2575">
                  <c:v>44148</c:v>
                </c:pt>
                <c:pt idx="2576">
                  <c:v>44151</c:v>
                </c:pt>
                <c:pt idx="2577">
                  <c:v>44152</c:v>
                </c:pt>
                <c:pt idx="2578">
                  <c:v>44153</c:v>
                </c:pt>
                <c:pt idx="2579">
                  <c:v>44154</c:v>
                </c:pt>
                <c:pt idx="2580">
                  <c:v>44155</c:v>
                </c:pt>
                <c:pt idx="2581">
                  <c:v>44158</c:v>
                </c:pt>
                <c:pt idx="2582">
                  <c:v>44159</c:v>
                </c:pt>
                <c:pt idx="2583">
                  <c:v>44160</c:v>
                </c:pt>
                <c:pt idx="2584">
                  <c:v>44161</c:v>
                </c:pt>
                <c:pt idx="2585">
                  <c:v>44162</c:v>
                </c:pt>
                <c:pt idx="2586">
                  <c:v>44165</c:v>
                </c:pt>
                <c:pt idx="2587">
                  <c:v>44166</c:v>
                </c:pt>
                <c:pt idx="2588">
                  <c:v>44167</c:v>
                </c:pt>
                <c:pt idx="2589">
                  <c:v>44168</c:v>
                </c:pt>
                <c:pt idx="2590">
                  <c:v>44169</c:v>
                </c:pt>
                <c:pt idx="2591">
                  <c:v>44172</c:v>
                </c:pt>
                <c:pt idx="2592">
                  <c:v>44173</c:v>
                </c:pt>
                <c:pt idx="2593">
                  <c:v>44174</c:v>
                </c:pt>
                <c:pt idx="2594">
                  <c:v>44175</c:v>
                </c:pt>
                <c:pt idx="2595">
                  <c:v>44176</c:v>
                </c:pt>
                <c:pt idx="2596">
                  <c:v>44179</c:v>
                </c:pt>
                <c:pt idx="2597">
                  <c:v>44180</c:v>
                </c:pt>
                <c:pt idx="2598">
                  <c:v>44181</c:v>
                </c:pt>
                <c:pt idx="2599">
                  <c:v>44182</c:v>
                </c:pt>
                <c:pt idx="2600">
                  <c:v>44183</c:v>
                </c:pt>
                <c:pt idx="2601">
                  <c:v>44186</c:v>
                </c:pt>
                <c:pt idx="2602">
                  <c:v>44187</c:v>
                </c:pt>
                <c:pt idx="2603">
                  <c:v>44188</c:v>
                </c:pt>
                <c:pt idx="2604">
                  <c:v>44189</c:v>
                </c:pt>
                <c:pt idx="2605">
                  <c:v>44190</c:v>
                </c:pt>
                <c:pt idx="2606">
                  <c:v>44193</c:v>
                </c:pt>
                <c:pt idx="2607">
                  <c:v>44194</c:v>
                </c:pt>
                <c:pt idx="2608">
                  <c:v>44195</c:v>
                </c:pt>
                <c:pt idx="2609">
                  <c:v>44196</c:v>
                </c:pt>
                <c:pt idx="2610">
                  <c:v>44197</c:v>
                </c:pt>
                <c:pt idx="2611">
                  <c:v>44200</c:v>
                </c:pt>
                <c:pt idx="2612">
                  <c:v>44201</c:v>
                </c:pt>
                <c:pt idx="2613">
                  <c:v>44202</c:v>
                </c:pt>
                <c:pt idx="2614">
                  <c:v>44203</c:v>
                </c:pt>
                <c:pt idx="2615">
                  <c:v>44204</c:v>
                </c:pt>
                <c:pt idx="2616">
                  <c:v>44207</c:v>
                </c:pt>
                <c:pt idx="2617">
                  <c:v>44208</c:v>
                </c:pt>
                <c:pt idx="2618">
                  <c:v>44209</c:v>
                </c:pt>
                <c:pt idx="2619">
                  <c:v>44210</c:v>
                </c:pt>
                <c:pt idx="2620">
                  <c:v>44211</c:v>
                </c:pt>
                <c:pt idx="2621">
                  <c:v>44214</c:v>
                </c:pt>
                <c:pt idx="2622">
                  <c:v>44215</c:v>
                </c:pt>
                <c:pt idx="2623">
                  <c:v>44216</c:v>
                </c:pt>
                <c:pt idx="2624">
                  <c:v>44217</c:v>
                </c:pt>
                <c:pt idx="2625">
                  <c:v>44218</c:v>
                </c:pt>
                <c:pt idx="2626">
                  <c:v>44221</c:v>
                </c:pt>
                <c:pt idx="2627">
                  <c:v>44222</c:v>
                </c:pt>
                <c:pt idx="2628">
                  <c:v>44223</c:v>
                </c:pt>
                <c:pt idx="2629">
                  <c:v>44224</c:v>
                </c:pt>
                <c:pt idx="2630">
                  <c:v>44225</c:v>
                </c:pt>
                <c:pt idx="2631">
                  <c:v>44228</c:v>
                </c:pt>
                <c:pt idx="2632">
                  <c:v>44229</c:v>
                </c:pt>
                <c:pt idx="2633">
                  <c:v>44230</c:v>
                </c:pt>
                <c:pt idx="2634">
                  <c:v>44231</c:v>
                </c:pt>
                <c:pt idx="2635">
                  <c:v>44232</c:v>
                </c:pt>
                <c:pt idx="2636">
                  <c:v>44235</c:v>
                </c:pt>
                <c:pt idx="2637">
                  <c:v>44236</c:v>
                </c:pt>
                <c:pt idx="2638">
                  <c:v>44237</c:v>
                </c:pt>
                <c:pt idx="2639">
                  <c:v>44238</c:v>
                </c:pt>
                <c:pt idx="2640">
                  <c:v>44239</c:v>
                </c:pt>
                <c:pt idx="2641">
                  <c:v>44242</c:v>
                </c:pt>
                <c:pt idx="2642">
                  <c:v>44243</c:v>
                </c:pt>
                <c:pt idx="2643">
                  <c:v>44244</c:v>
                </c:pt>
                <c:pt idx="2644">
                  <c:v>44245</c:v>
                </c:pt>
                <c:pt idx="2645">
                  <c:v>44246</c:v>
                </c:pt>
                <c:pt idx="2646">
                  <c:v>44249</c:v>
                </c:pt>
                <c:pt idx="2647">
                  <c:v>44250</c:v>
                </c:pt>
                <c:pt idx="2648">
                  <c:v>44251</c:v>
                </c:pt>
                <c:pt idx="2649">
                  <c:v>44252</c:v>
                </c:pt>
                <c:pt idx="2650">
                  <c:v>44253</c:v>
                </c:pt>
                <c:pt idx="2651">
                  <c:v>44256</c:v>
                </c:pt>
                <c:pt idx="2652">
                  <c:v>44257</c:v>
                </c:pt>
                <c:pt idx="2653">
                  <c:v>44258</c:v>
                </c:pt>
                <c:pt idx="2654">
                  <c:v>44259</c:v>
                </c:pt>
                <c:pt idx="2655">
                  <c:v>44260</c:v>
                </c:pt>
                <c:pt idx="2656">
                  <c:v>44263</c:v>
                </c:pt>
                <c:pt idx="2657">
                  <c:v>44264</c:v>
                </c:pt>
                <c:pt idx="2658">
                  <c:v>44265</c:v>
                </c:pt>
                <c:pt idx="2659">
                  <c:v>44266</c:v>
                </c:pt>
                <c:pt idx="2660">
                  <c:v>44267</c:v>
                </c:pt>
                <c:pt idx="2661">
                  <c:v>44270</c:v>
                </c:pt>
                <c:pt idx="2662">
                  <c:v>44271</c:v>
                </c:pt>
                <c:pt idx="2663">
                  <c:v>44272</c:v>
                </c:pt>
                <c:pt idx="2664">
                  <c:v>44273</c:v>
                </c:pt>
                <c:pt idx="2665">
                  <c:v>44274</c:v>
                </c:pt>
                <c:pt idx="2666">
                  <c:v>44277</c:v>
                </c:pt>
                <c:pt idx="2667">
                  <c:v>44278</c:v>
                </c:pt>
                <c:pt idx="2668">
                  <c:v>44279</c:v>
                </c:pt>
                <c:pt idx="2669">
                  <c:v>44280</c:v>
                </c:pt>
                <c:pt idx="2670">
                  <c:v>44281</c:v>
                </c:pt>
                <c:pt idx="2671">
                  <c:v>44284</c:v>
                </c:pt>
                <c:pt idx="2672">
                  <c:v>44285</c:v>
                </c:pt>
                <c:pt idx="2673">
                  <c:v>44286</c:v>
                </c:pt>
                <c:pt idx="2674">
                  <c:v>44287</c:v>
                </c:pt>
                <c:pt idx="2675">
                  <c:v>44288</c:v>
                </c:pt>
                <c:pt idx="2676">
                  <c:v>44291</c:v>
                </c:pt>
                <c:pt idx="2677">
                  <c:v>44292</c:v>
                </c:pt>
                <c:pt idx="2678">
                  <c:v>44293</c:v>
                </c:pt>
                <c:pt idx="2679">
                  <c:v>44294</c:v>
                </c:pt>
                <c:pt idx="2680">
                  <c:v>44295</c:v>
                </c:pt>
                <c:pt idx="2681">
                  <c:v>44298</c:v>
                </c:pt>
                <c:pt idx="2682">
                  <c:v>44299</c:v>
                </c:pt>
                <c:pt idx="2683">
                  <c:v>44300</c:v>
                </c:pt>
                <c:pt idx="2684">
                  <c:v>44301</c:v>
                </c:pt>
                <c:pt idx="2685">
                  <c:v>44302</c:v>
                </c:pt>
                <c:pt idx="2686">
                  <c:v>44305</c:v>
                </c:pt>
                <c:pt idx="2687">
                  <c:v>44306</c:v>
                </c:pt>
                <c:pt idx="2688">
                  <c:v>44307</c:v>
                </c:pt>
                <c:pt idx="2689">
                  <c:v>44308</c:v>
                </c:pt>
                <c:pt idx="2690">
                  <c:v>44309</c:v>
                </c:pt>
                <c:pt idx="2691">
                  <c:v>44312</c:v>
                </c:pt>
                <c:pt idx="2692">
                  <c:v>44313</c:v>
                </c:pt>
                <c:pt idx="2693">
                  <c:v>44314</c:v>
                </c:pt>
                <c:pt idx="2694">
                  <c:v>44315</c:v>
                </c:pt>
                <c:pt idx="2695">
                  <c:v>44316</c:v>
                </c:pt>
                <c:pt idx="2696">
                  <c:v>44319</c:v>
                </c:pt>
                <c:pt idx="2697">
                  <c:v>44320</c:v>
                </c:pt>
                <c:pt idx="2698">
                  <c:v>44321</c:v>
                </c:pt>
                <c:pt idx="2699">
                  <c:v>44322</c:v>
                </c:pt>
                <c:pt idx="2700">
                  <c:v>44323</c:v>
                </c:pt>
                <c:pt idx="2701">
                  <c:v>44326</c:v>
                </c:pt>
                <c:pt idx="2702">
                  <c:v>44327</c:v>
                </c:pt>
                <c:pt idx="2703">
                  <c:v>44328</c:v>
                </c:pt>
                <c:pt idx="2704">
                  <c:v>44329</c:v>
                </c:pt>
                <c:pt idx="2705">
                  <c:v>44330</c:v>
                </c:pt>
                <c:pt idx="2706">
                  <c:v>44333</c:v>
                </c:pt>
                <c:pt idx="2707">
                  <c:v>44334</c:v>
                </c:pt>
                <c:pt idx="2708">
                  <c:v>44335</c:v>
                </c:pt>
                <c:pt idx="2709">
                  <c:v>44336</c:v>
                </c:pt>
                <c:pt idx="2710">
                  <c:v>44337</c:v>
                </c:pt>
                <c:pt idx="2711">
                  <c:v>44340</c:v>
                </c:pt>
                <c:pt idx="2712">
                  <c:v>44341</c:v>
                </c:pt>
                <c:pt idx="2713">
                  <c:v>44342</c:v>
                </c:pt>
                <c:pt idx="2714">
                  <c:v>44343</c:v>
                </c:pt>
                <c:pt idx="2715">
                  <c:v>44344</c:v>
                </c:pt>
                <c:pt idx="2716">
                  <c:v>44347</c:v>
                </c:pt>
                <c:pt idx="2717">
                  <c:v>44348</c:v>
                </c:pt>
                <c:pt idx="2718">
                  <c:v>44349</c:v>
                </c:pt>
                <c:pt idx="2719">
                  <c:v>44350</c:v>
                </c:pt>
                <c:pt idx="2720">
                  <c:v>44351</c:v>
                </c:pt>
                <c:pt idx="2721">
                  <c:v>44354</c:v>
                </c:pt>
                <c:pt idx="2722">
                  <c:v>44355</c:v>
                </c:pt>
                <c:pt idx="2723">
                  <c:v>44356</c:v>
                </c:pt>
                <c:pt idx="2724">
                  <c:v>44357</c:v>
                </c:pt>
                <c:pt idx="2725">
                  <c:v>44358</c:v>
                </c:pt>
                <c:pt idx="2726">
                  <c:v>44361</c:v>
                </c:pt>
                <c:pt idx="2727">
                  <c:v>44362</c:v>
                </c:pt>
                <c:pt idx="2728">
                  <c:v>44363</c:v>
                </c:pt>
                <c:pt idx="2729">
                  <c:v>44364</c:v>
                </c:pt>
                <c:pt idx="2730">
                  <c:v>44365</c:v>
                </c:pt>
                <c:pt idx="2731">
                  <c:v>44368</c:v>
                </c:pt>
                <c:pt idx="2732">
                  <c:v>44369</c:v>
                </c:pt>
                <c:pt idx="2733">
                  <c:v>44370</c:v>
                </c:pt>
                <c:pt idx="2734">
                  <c:v>44371</c:v>
                </c:pt>
                <c:pt idx="2735">
                  <c:v>44372</c:v>
                </c:pt>
                <c:pt idx="2736">
                  <c:v>44375</c:v>
                </c:pt>
                <c:pt idx="2737">
                  <c:v>44376</c:v>
                </c:pt>
                <c:pt idx="2738">
                  <c:v>44377</c:v>
                </c:pt>
                <c:pt idx="2739">
                  <c:v>44378</c:v>
                </c:pt>
                <c:pt idx="2740">
                  <c:v>44379</c:v>
                </c:pt>
                <c:pt idx="2741">
                  <c:v>44382</c:v>
                </c:pt>
                <c:pt idx="2742">
                  <c:v>44383</c:v>
                </c:pt>
                <c:pt idx="2743">
                  <c:v>44384</c:v>
                </c:pt>
                <c:pt idx="2744">
                  <c:v>44385</c:v>
                </c:pt>
                <c:pt idx="2745">
                  <c:v>44386</c:v>
                </c:pt>
                <c:pt idx="2746">
                  <c:v>44389</c:v>
                </c:pt>
                <c:pt idx="2747">
                  <c:v>44390</c:v>
                </c:pt>
                <c:pt idx="2748">
                  <c:v>44391</c:v>
                </c:pt>
                <c:pt idx="2749">
                  <c:v>44392</c:v>
                </c:pt>
                <c:pt idx="2750">
                  <c:v>44393</c:v>
                </c:pt>
                <c:pt idx="2751">
                  <c:v>44396</c:v>
                </c:pt>
                <c:pt idx="2752">
                  <c:v>44397</c:v>
                </c:pt>
                <c:pt idx="2753">
                  <c:v>44398</c:v>
                </c:pt>
                <c:pt idx="2754">
                  <c:v>44399</c:v>
                </c:pt>
                <c:pt idx="2755">
                  <c:v>44400</c:v>
                </c:pt>
                <c:pt idx="2756">
                  <c:v>44403</c:v>
                </c:pt>
                <c:pt idx="2757">
                  <c:v>44404</c:v>
                </c:pt>
                <c:pt idx="2758">
                  <c:v>44405</c:v>
                </c:pt>
                <c:pt idx="2759">
                  <c:v>44406</c:v>
                </c:pt>
                <c:pt idx="2760">
                  <c:v>44407</c:v>
                </c:pt>
                <c:pt idx="2761">
                  <c:v>44410</c:v>
                </c:pt>
                <c:pt idx="2762">
                  <c:v>44411</c:v>
                </c:pt>
                <c:pt idx="2763">
                  <c:v>44412</c:v>
                </c:pt>
                <c:pt idx="2764">
                  <c:v>44413</c:v>
                </c:pt>
                <c:pt idx="2765">
                  <c:v>44414</c:v>
                </c:pt>
                <c:pt idx="2766">
                  <c:v>44417</c:v>
                </c:pt>
                <c:pt idx="2767">
                  <c:v>44418</c:v>
                </c:pt>
                <c:pt idx="2768">
                  <c:v>44419</c:v>
                </c:pt>
                <c:pt idx="2769">
                  <c:v>44420</c:v>
                </c:pt>
                <c:pt idx="2770">
                  <c:v>44421</c:v>
                </c:pt>
                <c:pt idx="2771">
                  <c:v>44424</c:v>
                </c:pt>
                <c:pt idx="2772">
                  <c:v>44425</c:v>
                </c:pt>
                <c:pt idx="2773">
                  <c:v>44426</c:v>
                </c:pt>
                <c:pt idx="2774">
                  <c:v>44427</c:v>
                </c:pt>
                <c:pt idx="2775">
                  <c:v>44428</c:v>
                </c:pt>
                <c:pt idx="2776">
                  <c:v>44431</c:v>
                </c:pt>
                <c:pt idx="2777">
                  <c:v>44432</c:v>
                </c:pt>
                <c:pt idx="2778">
                  <c:v>44433</c:v>
                </c:pt>
                <c:pt idx="2779">
                  <c:v>44434</c:v>
                </c:pt>
                <c:pt idx="2780">
                  <c:v>44435</c:v>
                </c:pt>
                <c:pt idx="2781">
                  <c:v>44438</c:v>
                </c:pt>
                <c:pt idx="2782">
                  <c:v>44439</c:v>
                </c:pt>
                <c:pt idx="2783">
                  <c:v>44440</c:v>
                </c:pt>
                <c:pt idx="2784">
                  <c:v>44441</c:v>
                </c:pt>
                <c:pt idx="2785">
                  <c:v>44442</c:v>
                </c:pt>
                <c:pt idx="2786">
                  <c:v>44445</c:v>
                </c:pt>
                <c:pt idx="2787">
                  <c:v>44446</c:v>
                </c:pt>
                <c:pt idx="2788">
                  <c:v>44447</c:v>
                </c:pt>
                <c:pt idx="2789">
                  <c:v>44448</c:v>
                </c:pt>
                <c:pt idx="2790">
                  <c:v>44449</c:v>
                </c:pt>
                <c:pt idx="2791">
                  <c:v>44452</c:v>
                </c:pt>
                <c:pt idx="2792">
                  <c:v>44453</c:v>
                </c:pt>
                <c:pt idx="2793">
                  <c:v>44454</c:v>
                </c:pt>
                <c:pt idx="2794">
                  <c:v>44455</c:v>
                </c:pt>
                <c:pt idx="2795">
                  <c:v>44456</c:v>
                </c:pt>
                <c:pt idx="2796">
                  <c:v>44459</c:v>
                </c:pt>
                <c:pt idx="2797">
                  <c:v>44460</c:v>
                </c:pt>
                <c:pt idx="2798">
                  <c:v>44461</c:v>
                </c:pt>
                <c:pt idx="2799">
                  <c:v>44462</c:v>
                </c:pt>
                <c:pt idx="2800">
                  <c:v>44463</c:v>
                </c:pt>
                <c:pt idx="2801">
                  <c:v>44466</c:v>
                </c:pt>
                <c:pt idx="2802">
                  <c:v>44467</c:v>
                </c:pt>
                <c:pt idx="2803">
                  <c:v>44468</c:v>
                </c:pt>
                <c:pt idx="2804">
                  <c:v>44469</c:v>
                </c:pt>
                <c:pt idx="2805">
                  <c:v>44470</c:v>
                </c:pt>
                <c:pt idx="2806">
                  <c:v>44473</c:v>
                </c:pt>
                <c:pt idx="2807">
                  <c:v>44474</c:v>
                </c:pt>
                <c:pt idx="2808">
                  <c:v>44475</c:v>
                </c:pt>
                <c:pt idx="2809">
                  <c:v>44476</c:v>
                </c:pt>
                <c:pt idx="2810">
                  <c:v>44477</c:v>
                </c:pt>
                <c:pt idx="2811">
                  <c:v>44480</c:v>
                </c:pt>
                <c:pt idx="2812">
                  <c:v>44481</c:v>
                </c:pt>
                <c:pt idx="2813">
                  <c:v>44482</c:v>
                </c:pt>
                <c:pt idx="2814">
                  <c:v>44483</c:v>
                </c:pt>
                <c:pt idx="2815">
                  <c:v>44484</c:v>
                </c:pt>
                <c:pt idx="2816">
                  <c:v>44487</c:v>
                </c:pt>
                <c:pt idx="2817">
                  <c:v>44488</c:v>
                </c:pt>
                <c:pt idx="2818">
                  <c:v>44489</c:v>
                </c:pt>
                <c:pt idx="2819">
                  <c:v>44490</c:v>
                </c:pt>
                <c:pt idx="2820">
                  <c:v>44491</c:v>
                </c:pt>
                <c:pt idx="2821">
                  <c:v>44494</c:v>
                </c:pt>
                <c:pt idx="2822">
                  <c:v>44495</c:v>
                </c:pt>
                <c:pt idx="2823">
                  <c:v>44496</c:v>
                </c:pt>
                <c:pt idx="2824">
                  <c:v>44497</c:v>
                </c:pt>
                <c:pt idx="2825">
                  <c:v>44498</c:v>
                </c:pt>
                <c:pt idx="2826">
                  <c:v>44501</c:v>
                </c:pt>
                <c:pt idx="2827">
                  <c:v>44502</c:v>
                </c:pt>
                <c:pt idx="2828">
                  <c:v>44503</c:v>
                </c:pt>
                <c:pt idx="2829">
                  <c:v>44504</c:v>
                </c:pt>
                <c:pt idx="2830">
                  <c:v>44505</c:v>
                </c:pt>
                <c:pt idx="2831">
                  <c:v>44508</c:v>
                </c:pt>
                <c:pt idx="2832">
                  <c:v>44509</c:v>
                </c:pt>
                <c:pt idx="2833">
                  <c:v>44510</c:v>
                </c:pt>
                <c:pt idx="2834">
                  <c:v>44511</c:v>
                </c:pt>
                <c:pt idx="2835">
                  <c:v>44512</c:v>
                </c:pt>
                <c:pt idx="2836">
                  <c:v>44515</c:v>
                </c:pt>
                <c:pt idx="2837">
                  <c:v>44516</c:v>
                </c:pt>
                <c:pt idx="2838">
                  <c:v>44517</c:v>
                </c:pt>
                <c:pt idx="2839">
                  <c:v>44518</c:v>
                </c:pt>
                <c:pt idx="2840">
                  <c:v>44519</c:v>
                </c:pt>
                <c:pt idx="2841">
                  <c:v>44522</c:v>
                </c:pt>
                <c:pt idx="2842">
                  <c:v>44523</c:v>
                </c:pt>
                <c:pt idx="2843">
                  <c:v>44524</c:v>
                </c:pt>
                <c:pt idx="2844">
                  <c:v>44525</c:v>
                </c:pt>
                <c:pt idx="2845">
                  <c:v>44526</c:v>
                </c:pt>
                <c:pt idx="2846">
                  <c:v>44529</c:v>
                </c:pt>
                <c:pt idx="2847">
                  <c:v>44530</c:v>
                </c:pt>
                <c:pt idx="2848">
                  <c:v>44531</c:v>
                </c:pt>
                <c:pt idx="2849">
                  <c:v>44532</c:v>
                </c:pt>
                <c:pt idx="2850">
                  <c:v>44533</c:v>
                </c:pt>
                <c:pt idx="2851">
                  <c:v>44536</c:v>
                </c:pt>
                <c:pt idx="2852">
                  <c:v>44537</c:v>
                </c:pt>
                <c:pt idx="2853">
                  <c:v>44538</c:v>
                </c:pt>
                <c:pt idx="2854">
                  <c:v>44539</c:v>
                </c:pt>
                <c:pt idx="2855">
                  <c:v>44540</c:v>
                </c:pt>
                <c:pt idx="2856">
                  <c:v>44543</c:v>
                </c:pt>
                <c:pt idx="2857">
                  <c:v>44544</c:v>
                </c:pt>
                <c:pt idx="2858">
                  <c:v>44545</c:v>
                </c:pt>
                <c:pt idx="2859">
                  <c:v>44546</c:v>
                </c:pt>
                <c:pt idx="2860">
                  <c:v>44547</c:v>
                </c:pt>
                <c:pt idx="2861">
                  <c:v>44550</c:v>
                </c:pt>
                <c:pt idx="2862">
                  <c:v>44551</c:v>
                </c:pt>
                <c:pt idx="2863">
                  <c:v>44552</c:v>
                </c:pt>
                <c:pt idx="2864">
                  <c:v>44553</c:v>
                </c:pt>
                <c:pt idx="2865">
                  <c:v>44554</c:v>
                </c:pt>
                <c:pt idx="2866">
                  <c:v>44557</c:v>
                </c:pt>
                <c:pt idx="2867">
                  <c:v>44558</c:v>
                </c:pt>
                <c:pt idx="2868">
                  <c:v>44559</c:v>
                </c:pt>
                <c:pt idx="2869">
                  <c:v>44560</c:v>
                </c:pt>
                <c:pt idx="2870">
                  <c:v>44561</c:v>
                </c:pt>
                <c:pt idx="2871">
                  <c:v>44564</c:v>
                </c:pt>
                <c:pt idx="2872">
                  <c:v>44565</c:v>
                </c:pt>
                <c:pt idx="2873">
                  <c:v>44566</c:v>
                </c:pt>
                <c:pt idx="2874">
                  <c:v>44567</c:v>
                </c:pt>
                <c:pt idx="2875">
                  <c:v>44568</c:v>
                </c:pt>
                <c:pt idx="2876">
                  <c:v>44571</c:v>
                </c:pt>
                <c:pt idx="2877">
                  <c:v>44572</c:v>
                </c:pt>
                <c:pt idx="2878">
                  <c:v>44573</c:v>
                </c:pt>
                <c:pt idx="2879">
                  <c:v>44574</c:v>
                </c:pt>
                <c:pt idx="2880">
                  <c:v>44575</c:v>
                </c:pt>
                <c:pt idx="2881">
                  <c:v>44578</c:v>
                </c:pt>
                <c:pt idx="2882">
                  <c:v>44579</c:v>
                </c:pt>
                <c:pt idx="2883">
                  <c:v>44580</c:v>
                </c:pt>
                <c:pt idx="2884">
                  <c:v>44581</c:v>
                </c:pt>
                <c:pt idx="2885">
                  <c:v>44582</c:v>
                </c:pt>
                <c:pt idx="2886">
                  <c:v>44585</c:v>
                </c:pt>
                <c:pt idx="2887">
                  <c:v>44586</c:v>
                </c:pt>
                <c:pt idx="2888">
                  <c:v>44587</c:v>
                </c:pt>
                <c:pt idx="2889">
                  <c:v>44588</c:v>
                </c:pt>
                <c:pt idx="2890">
                  <c:v>44589</c:v>
                </c:pt>
                <c:pt idx="2891">
                  <c:v>44592</c:v>
                </c:pt>
                <c:pt idx="2892">
                  <c:v>44593</c:v>
                </c:pt>
                <c:pt idx="2893">
                  <c:v>44594</c:v>
                </c:pt>
                <c:pt idx="2894">
                  <c:v>44595</c:v>
                </c:pt>
                <c:pt idx="2895">
                  <c:v>44596</c:v>
                </c:pt>
                <c:pt idx="2896">
                  <c:v>44599</c:v>
                </c:pt>
                <c:pt idx="2897">
                  <c:v>44600</c:v>
                </c:pt>
                <c:pt idx="2898">
                  <c:v>44601</c:v>
                </c:pt>
                <c:pt idx="2899">
                  <c:v>44602</c:v>
                </c:pt>
                <c:pt idx="2900">
                  <c:v>44603</c:v>
                </c:pt>
                <c:pt idx="2901">
                  <c:v>44606</c:v>
                </c:pt>
                <c:pt idx="2902">
                  <c:v>44607</c:v>
                </c:pt>
                <c:pt idx="2903">
                  <c:v>44608</c:v>
                </c:pt>
                <c:pt idx="2904">
                  <c:v>44609</c:v>
                </c:pt>
                <c:pt idx="2905">
                  <c:v>44610</c:v>
                </c:pt>
                <c:pt idx="2906">
                  <c:v>44613</c:v>
                </c:pt>
                <c:pt idx="2907">
                  <c:v>44614</c:v>
                </c:pt>
                <c:pt idx="2908">
                  <c:v>44615</c:v>
                </c:pt>
                <c:pt idx="2909">
                  <c:v>44616</c:v>
                </c:pt>
                <c:pt idx="2910">
                  <c:v>44617</c:v>
                </c:pt>
                <c:pt idx="2911">
                  <c:v>44620</c:v>
                </c:pt>
                <c:pt idx="2912">
                  <c:v>44621</c:v>
                </c:pt>
                <c:pt idx="2913">
                  <c:v>44622</c:v>
                </c:pt>
                <c:pt idx="2914">
                  <c:v>44623</c:v>
                </c:pt>
                <c:pt idx="2915">
                  <c:v>44624</c:v>
                </c:pt>
                <c:pt idx="2916">
                  <c:v>44627</c:v>
                </c:pt>
                <c:pt idx="2917">
                  <c:v>44628</c:v>
                </c:pt>
                <c:pt idx="2918">
                  <c:v>44629</c:v>
                </c:pt>
                <c:pt idx="2919">
                  <c:v>44630</c:v>
                </c:pt>
                <c:pt idx="2920">
                  <c:v>44631</c:v>
                </c:pt>
                <c:pt idx="2921">
                  <c:v>44634</c:v>
                </c:pt>
                <c:pt idx="2922">
                  <c:v>44635</c:v>
                </c:pt>
                <c:pt idx="2923">
                  <c:v>44636</c:v>
                </c:pt>
                <c:pt idx="2924">
                  <c:v>44637</c:v>
                </c:pt>
                <c:pt idx="2925">
                  <c:v>44638</c:v>
                </c:pt>
                <c:pt idx="2926">
                  <c:v>44641</c:v>
                </c:pt>
                <c:pt idx="2927">
                  <c:v>44642</c:v>
                </c:pt>
                <c:pt idx="2928">
                  <c:v>44643</c:v>
                </c:pt>
                <c:pt idx="2929">
                  <c:v>44644</c:v>
                </c:pt>
                <c:pt idx="2930">
                  <c:v>44645</c:v>
                </c:pt>
                <c:pt idx="2931">
                  <c:v>44648</c:v>
                </c:pt>
                <c:pt idx="2932">
                  <c:v>44649</c:v>
                </c:pt>
                <c:pt idx="2933">
                  <c:v>44650</c:v>
                </c:pt>
                <c:pt idx="2934">
                  <c:v>44651</c:v>
                </c:pt>
                <c:pt idx="2935">
                  <c:v>44652</c:v>
                </c:pt>
                <c:pt idx="2936">
                  <c:v>44655</c:v>
                </c:pt>
                <c:pt idx="2937">
                  <c:v>44656</c:v>
                </c:pt>
                <c:pt idx="2938">
                  <c:v>44657</c:v>
                </c:pt>
                <c:pt idx="2939">
                  <c:v>44658</c:v>
                </c:pt>
                <c:pt idx="2940">
                  <c:v>44659</c:v>
                </c:pt>
                <c:pt idx="2941">
                  <c:v>44662</c:v>
                </c:pt>
                <c:pt idx="2942">
                  <c:v>44663</c:v>
                </c:pt>
                <c:pt idx="2943">
                  <c:v>44664</c:v>
                </c:pt>
                <c:pt idx="2944">
                  <c:v>44665</c:v>
                </c:pt>
                <c:pt idx="2945">
                  <c:v>44666</c:v>
                </c:pt>
                <c:pt idx="2946">
                  <c:v>44669</c:v>
                </c:pt>
                <c:pt idx="2947">
                  <c:v>44670</c:v>
                </c:pt>
                <c:pt idx="2948">
                  <c:v>44671</c:v>
                </c:pt>
                <c:pt idx="2949">
                  <c:v>44672</c:v>
                </c:pt>
                <c:pt idx="2950">
                  <c:v>44673</c:v>
                </c:pt>
                <c:pt idx="2951">
                  <c:v>44676</c:v>
                </c:pt>
                <c:pt idx="2952">
                  <c:v>44677</c:v>
                </c:pt>
                <c:pt idx="2953">
                  <c:v>44678</c:v>
                </c:pt>
                <c:pt idx="2954">
                  <c:v>44679</c:v>
                </c:pt>
                <c:pt idx="2955">
                  <c:v>44680</c:v>
                </c:pt>
                <c:pt idx="2956">
                  <c:v>44683</c:v>
                </c:pt>
                <c:pt idx="2957">
                  <c:v>44684</c:v>
                </c:pt>
                <c:pt idx="2958">
                  <c:v>44685</c:v>
                </c:pt>
                <c:pt idx="2959">
                  <c:v>44686</c:v>
                </c:pt>
                <c:pt idx="2960">
                  <c:v>44687</c:v>
                </c:pt>
                <c:pt idx="2961">
                  <c:v>44690</c:v>
                </c:pt>
                <c:pt idx="2962">
                  <c:v>44691</c:v>
                </c:pt>
                <c:pt idx="2963">
                  <c:v>44692</c:v>
                </c:pt>
                <c:pt idx="2964">
                  <c:v>44693</c:v>
                </c:pt>
                <c:pt idx="2965">
                  <c:v>44694</c:v>
                </c:pt>
                <c:pt idx="2966">
                  <c:v>44697</c:v>
                </c:pt>
                <c:pt idx="2967">
                  <c:v>44698</c:v>
                </c:pt>
                <c:pt idx="2968">
                  <c:v>44699</c:v>
                </c:pt>
                <c:pt idx="2969">
                  <c:v>44700</c:v>
                </c:pt>
                <c:pt idx="2970">
                  <c:v>44701</c:v>
                </c:pt>
                <c:pt idx="2971">
                  <c:v>44704</c:v>
                </c:pt>
                <c:pt idx="2972">
                  <c:v>44705</c:v>
                </c:pt>
                <c:pt idx="2973">
                  <c:v>44706</c:v>
                </c:pt>
                <c:pt idx="2974">
                  <c:v>44707</c:v>
                </c:pt>
                <c:pt idx="2975">
                  <c:v>44708</c:v>
                </c:pt>
                <c:pt idx="2976">
                  <c:v>44711</c:v>
                </c:pt>
                <c:pt idx="2977">
                  <c:v>44712</c:v>
                </c:pt>
                <c:pt idx="2978">
                  <c:v>44713</c:v>
                </c:pt>
                <c:pt idx="2979">
                  <c:v>44714</c:v>
                </c:pt>
                <c:pt idx="2980">
                  <c:v>44715</c:v>
                </c:pt>
                <c:pt idx="2981">
                  <c:v>44718</c:v>
                </c:pt>
                <c:pt idx="2982">
                  <c:v>44719</c:v>
                </c:pt>
                <c:pt idx="2983">
                  <c:v>44720</c:v>
                </c:pt>
                <c:pt idx="2984">
                  <c:v>44721</c:v>
                </c:pt>
                <c:pt idx="2985">
                  <c:v>44722</c:v>
                </c:pt>
                <c:pt idx="2986">
                  <c:v>44725</c:v>
                </c:pt>
                <c:pt idx="2987">
                  <c:v>44726</c:v>
                </c:pt>
                <c:pt idx="2988">
                  <c:v>44727</c:v>
                </c:pt>
                <c:pt idx="2989">
                  <c:v>44728</c:v>
                </c:pt>
                <c:pt idx="2990">
                  <c:v>44729</c:v>
                </c:pt>
                <c:pt idx="2991">
                  <c:v>44732</c:v>
                </c:pt>
                <c:pt idx="2992">
                  <c:v>44733</c:v>
                </c:pt>
                <c:pt idx="2993">
                  <c:v>44734</c:v>
                </c:pt>
                <c:pt idx="2994">
                  <c:v>44735</c:v>
                </c:pt>
                <c:pt idx="2995">
                  <c:v>44736</c:v>
                </c:pt>
                <c:pt idx="2996">
                  <c:v>44739</c:v>
                </c:pt>
                <c:pt idx="2997">
                  <c:v>44740</c:v>
                </c:pt>
                <c:pt idx="2998">
                  <c:v>44741</c:v>
                </c:pt>
                <c:pt idx="2999">
                  <c:v>44742</c:v>
                </c:pt>
                <c:pt idx="3000">
                  <c:v>44743</c:v>
                </c:pt>
                <c:pt idx="3001">
                  <c:v>44746</c:v>
                </c:pt>
                <c:pt idx="3002">
                  <c:v>44747</c:v>
                </c:pt>
                <c:pt idx="3003">
                  <c:v>44748</c:v>
                </c:pt>
                <c:pt idx="3004">
                  <c:v>44749</c:v>
                </c:pt>
                <c:pt idx="3005">
                  <c:v>44750</c:v>
                </c:pt>
                <c:pt idx="3006">
                  <c:v>44753</c:v>
                </c:pt>
                <c:pt idx="3007">
                  <c:v>44754</c:v>
                </c:pt>
                <c:pt idx="3008">
                  <c:v>44755</c:v>
                </c:pt>
                <c:pt idx="3009">
                  <c:v>44756</c:v>
                </c:pt>
                <c:pt idx="3010">
                  <c:v>44757</c:v>
                </c:pt>
                <c:pt idx="3011">
                  <c:v>44760</c:v>
                </c:pt>
                <c:pt idx="3012">
                  <c:v>44761</c:v>
                </c:pt>
                <c:pt idx="3013">
                  <c:v>44762</c:v>
                </c:pt>
                <c:pt idx="3014">
                  <c:v>44763</c:v>
                </c:pt>
                <c:pt idx="3015">
                  <c:v>44764</c:v>
                </c:pt>
                <c:pt idx="3016">
                  <c:v>44767</c:v>
                </c:pt>
                <c:pt idx="3017">
                  <c:v>44768</c:v>
                </c:pt>
                <c:pt idx="3018">
                  <c:v>44769</c:v>
                </c:pt>
                <c:pt idx="3019">
                  <c:v>44770</c:v>
                </c:pt>
                <c:pt idx="3020">
                  <c:v>44771</c:v>
                </c:pt>
                <c:pt idx="3021">
                  <c:v>44774</c:v>
                </c:pt>
                <c:pt idx="3022">
                  <c:v>44775</c:v>
                </c:pt>
                <c:pt idx="3023">
                  <c:v>44776</c:v>
                </c:pt>
                <c:pt idx="3024">
                  <c:v>44777</c:v>
                </c:pt>
                <c:pt idx="3025">
                  <c:v>44778</c:v>
                </c:pt>
                <c:pt idx="3026">
                  <c:v>44781</c:v>
                </c:pt>
                <c:pt idx="3027">
                  <c:v>44782</c:v>
                </c:pt>
                <c:pt idx="3028">
                  <c:v>44783</c:v>
                </c:pt>
                <c:pt idx="3029">
                  <c:v>44784</c:v>
                </c:pt>
                <c:pt idx="3030">
                  <c:v>44785</c:v>
                </c:pt>
                <c:pt idx="3031">
                  <c:v>44788</c:v>
                </c:pt>
                <c:pt idx="3032">
                  <c:v>44789</c:v>
                </c:pt>
                <c:pt idx="3033">
                  <c:v>44790</c:v>
                </c:pt>
                <c:pt idx="3034">
                  <c:v>44791</c:v>
                </c:pt>
                <c:pt idx="3035">
                  <c:v>44792</c:v>
                </c:pt>
                <c:pt idx="3036">
                  <c:v>44795</c:v>
                </c:pt>
                <c:pt idx="3037">
                  <c:v>44796</c:v>
                </c:pt>
                <c:pt idx="3038">
                  <c:v>44797</c:v>
                </c:pt>
                <c:pt idx="3039">
                  <c:v>44798</c:v>
                </c:pt>
                <c:pt idx="3040">
                  <c:v>44799</c:v>
                </c:pt>
                <c:pt idx="3041">
                  <c:v>44802</c:v>
                </c:pt>
                <c:pt idx="3042">
                  <c:v>44803</c:v>
                </c:pt>
                <c:pt idx="3043">
                  <c:v>44804</c:v>
                </c:pt>
                <c:pt idx="3044">
                  <c:v>44805</c:v>
                </c:pt>
                <c:pt idx="3045">
                  <c:v>44806</c:v>
                </c:pt>
                <c:pt idx="3046">
                  <c:v>44809</c:v>
                </c:pt>
                <c:pt idx="3047">
                  <c:v>44810</c:v>
                </c:pt>
                <c:pt idx="3048">
                  <c:v>44811</c:v>
                </c:pt>
                <c:pt idx="3049">
                  <c:v>44812</c:v>
                </c:pt>
                <c:pt idx="3050">
                  <c:v>44813</c:v>
                </c:pt>
                <c:pt idx="3051">
                  <c:v>44816</c:v>
                </c:pt>
                <c:pt idx="3052">
                  <c:v>44817</c:v>
                </c:pt>
                <c:pt idx="3053">
                  <c:v>44818</c:v>
                </c:pt>
                <c:pt idx="3054">
                  <c:v>44819</c:v>
                </c:pt>
                <c:pt idx="3055">
                  <c:v>44820</c:v>
                </c:pt>
                <c:pt idx="3056">
                  <c:v>44823</c:v>
                </c:pt>
                <c:pt idx="3057">
                  <c:v>44824</c:v>
                </c:pt>
                <c:pt idx="3058">
                  <c:v>44825</c:v>
                </c:pt>
                <c:pt idx="3059">
                  <c:v>44826</c:v>
                </c:pt>
                <c:pt idx="3060">
                  <c:v>44827</c:v>
                </c:pt>
                <c:pt idx="3061">
                  <c:v>44830</c:v>
                </c:pt>
                <c:pt idx="3062">
                  <c:v>44831</c:v>
                </c:pt>
                <c:pt idx="3063">
                  <c:v>44832</c:v>
                </c:pt>
                <c:pt idx="3064">
                  <c:v>44833</c:v>
                </c:pt>
                <c:pt idx="3065">
                  <c:v>44834</c:v>
                </c:pt>
                <c:pt idx="3066">
                  <c:v>44837</c:v>
                </c:pt>
                <c:pt idx="3067">
                  <c:v>44838</c:v>
                </c:pt>
                <c:pt idx="3068">
                  <c:v>44839</c:v>
                </c:pt>
                <c:pt idx="3069">
                  <c:v>44840</c:v>
                </c:pt>
                <c:pt idx="3070">
                  <c:v>44841</c:v>
                </c:pt>
                <c:pt idx="3071">
                  <c:v>44844</c:v>
                </c:pt>
                <c:pt idx="3072">
                  <c:v>44845</c:v>
                </c:pt>
                <c:pt idx="3073">
                  <c:v>44846</c:v>
                </c:pt>
                <c:pt idx="3074">
                  <c:v>44847</c:v>
                </c:pt>
                <c:pt idx="3075">
                  <c:v>44848</c:v>
                </c:pt>
                <c:pt idx="3076">
                  <c:v>44851</c:v>
                </c:pt>
                <c:pt idx="3077">
                  <c:v>44852</c:v>
                </c:pt>
                <c:pt idx="3078">
                  <c:v>44853</c:v>
                </c:pt>
                <c:pt idx="3079">
                  <c:v>44854</c:v>
                </c:pt>
                <c:pt idx="3080">
                  <c:v>44855</c:v>
                </c:pt>
                <c:pt idx="3081">
                  <c:v>44858</c:v>
                </c:pt>
                <c:pt idx="3082">
                  <c:v>44859</c:v>
                </c:pt>
                <c:pt idx="3083">
                  <c:v>44860</c:v>
                </c:pt>
                <c:pt idx="3084">
                  <c:v>44861</c:v>
                </c:pt>
                <c:pt idx="3085">
                  <c:v>44862</c:v>
                </c:pt>
                <c:pt idx="3086">
                  <c:v>44865</c:v>
                </c:pt>
                <c:pt idx="3087">
                  <c:v>44866</c:v>
                </c:pt>
                <c:pt idx="3088">
                  <c:v>44867</c:v>
                </c:pt>
                <c:pt idx="3089">
                  <c:v>44868</c:v>
                </c:pt>
                <c:pt idx="3090">
                  <c:v>44869</c:v>
                </c:pt>
                <c:pt idx="3091">
                  <c:v>44872</c:v>
                </c:pt>
                <c:pt idx="3092">
                  <c:v>44873</c:v>
                </c:pt>
                <c:pt idx="3093">
                  <c:v>44874</c:v>
                </c:pt>
                <c:pt idx="3094">
                  <c:v>44875</c:v>
                </c:pt>
                <c:pt idx="3095">
                  <c:v>44876</c:v>
                </c:pt>
                <c:pt idx="3096">
                  <c:v>44879</c:v>
                </c:pt>
                <c:pt idx="3097">
                  <c:v>44880</c:v>
                </c:pt>
                <c:pt idx="3098">
                  <c:v>44881</c:v>
                </c:pt>
                <c:pt idx="3099">
                  <c:v>44882</c:v>
                </c:pt>
                <c:pt idx="3100">
                  <c:v>44883</c:v>
                </c:pt>
                <c:pt idx="3101">
                  <c:v>44886</c:v>
                </c:pt>
                <c:pt idx="3102">
                  <c:v>44887</c:v>
                </c:pt>
                <c:pt idx="3103">
                  <c:v>44888</c:v>
                </c:pt>
                <c:pt idx="3104">
                  <c:v>44889</c:v>
                </c:pt>
                <c:pt idx="3105">
                  <c:v>44890</c:v>
                </c:pt>
                <c:pt idx="3106">
                  <c:v>44893</c:v>
                </c:pt>
                <c:pt idx="3107">
                  <c:v>44894</c:v>
                </c:pt>
                <c:pt idx="3108">
                  <c:v>44895</c:v>
                </c:pt>
                <c:pt idx="3109">
                  <c:v>44896</c:v>
                </c:pt>
                <c:pt idx="3110">
                  <c:v>44897</c:v>
                </c:pt>
                <c:pt idx="3111">
                  <c:v>44900</c:v>
                </c:pt>
                <c:pt idx="3112">
                  <c:v>44901</c:v>
                </c:pt>
                <c:pt idx="3113">
                  <c:v>44902</c:v>
                </c:pt>
                <c:pt idx="3114">
                  <c:v>44903</c:v>
                </c:pt>
                <c:pt idx="3115">
                  <c:v>44904</c:v>
                </c:pt>
                <c:pt idx="3116">
                  <c:v>44907</c:v>
                </c:pt>
                <c:pt idx="3117">
                  <c:v>44908</c:v>
                </c:pt>
                <c:pt idx="3118">
                  <c:v>44909</c:v>
                </c:pt>
                <c:pt idx="3119">
                  <c:v>44910</c:v>
                </c:pt>
                <c:pt idx="3120">
                  <c:v>44911</c:v>
                </c:pt>
                <c:pt idx="3121">
                  <c:v>44914</c:v>
                </c:pt>
                <c:pt idx="3122">
                  <c:v>44915</c:v>
                </c:pt>
                <c:pt idx="3123">
                  <c:v>44916</c:v>
                </c:pt>
                <c:pt idx="3124">
                  <c:v>44917</c:v>
                </c:pt>
                <c:pt idx="3125">
                  <c:v>44918</c:v>
                </c:pt>
                <c:pt idx="3126">
                  <c:v>44921</c:v>
                </c:pt>
                <c:pt idx="3127">
                  <c:v>44922</c:v>
                </c:pt>
                <c:pt idx="3128">
                  <c:v>44923</c:v>
                </c:pt>
                <c:pt idx="3129">
                  <c:v>44924</c:v>
                </c:pt>
                <c:pt idx="3130">
                  <c:v>44925</c:v>
                </c:pt>
                <c:pt idx="3131">
                  <c:v>44928</c:v>
                </c:pt>
                <c:pt idx="3132">
                  <c:v>44929</c:v>
                </c:pt>
                <c:pt idx="3133">
                  <c:v>44930</c:v>
                </c:pt>
                <c:pt idx="3134">
                  <c:v>44931</c:v>
                </c:pt>
                <c:pt idx="3135">
                  <c:v>44932</c:v>
                </c:pt>
                <c:pt idx="3136">
                  <c:v>44935</c:v>
                </c:pt>
                <c:pt idx="3137">
                  <c:v>44936</c:v>
                </c:pt>
                <c:pt idx="3138">
                  <c:v>44937</c:v>
                </c:pt>
                <c:pt idx="3139">
                  <c:v>44938</c:v>
                </c:pt>
                <c:pt idx="3140">
                  <c:v>44939</c:v>
                </c:pt>
                <c:pt idx="3141">
                  <c:v>44942</c:v>
                </c:pt>
                <c:pt idx="3142">
                  <c:v>44943</c:v>
                </c:pt>
                <c:pt idx="3143">
                  <c:v>44944</c:v>
                </c:pt>
                <c:pt idx="3144">
                  <c:v>44945</c:v>
                </c:pt>
                <c:pt idx="3145">
                  <c:v>44946</c:v>
                </c:pt>
                <c:pt idx="3146">
                  <c:v>44949</c:v>
                </c:pt>
                <c:pt idx="3147">
                  <c:v>44950</c:v>
                </c:pt>
                <c:pt idx="3148">
                  <c:v>44951</c:v>
                </c:pt>
                <c:pt idx="3149">
                  <c:v>44952</c:v>
                </c:pt>
                <c:pt idx="3150">
                  <c:v>44953</c:v>
                </c:pt>
                <c:pt idx="3151">
                  <c:v>44956</c:v>
                </c:pt>
                <c:pt idx="3152">
                  <c:v>44957</c:v>
                </c:pt>
                <c:pt idx="3153">
                  <c:v>44958</c:v>
                </c:pt>
                <c:pt idx="3154">
                  <c:v>44959</c:v>
                </c:pt>
                <c:pt idx="3155">
                  <c:v>44960</c:v>
                </c:pt>
                <c:pt idx="3156">
                  <c:v>44963</c:v>
                </c:pt>
                <c:pt idx="3157">
                  <c:v>44964</c:v>
                </c:pt>
                <c:pt idx="3158">
                  <c:v>44965</c:v>
                </c:pt>
                <c:pt idx="3159">
                  <c:v>44966</c:v>
                </c:pt>
                <c:pt idx="3160">
                  <c:v>44967</c:v>
                </c:pt>
                <c:pt idx="3161">
                  <c:v>44970</c:v>
                </c:pt>
                <c:pt idx="3162">
                  <c:v>44971</c:v>
                </c:pt>
                <c:pt idx="3163">
                  <c:v>44972</c:v>
                </c:pt>
                <c:pt idx="3164">
                  <c:v>44973</c:v>
                </c:pt>
                <c:pt idx="3165">
                  <c:v>44974</c:v>
                </c:pt>
                <c:pt idx="3166">
                  <c:v>44977</c:v>
                </c:pt>
                <c:pt idx="3167">
                  <c:v>44978</c:v>
                </c:pt>
                <c:pt idx="3168">
                  <c:v>44979</c:v>
                </c:pt>
                <c:pt idx="3169">
                  <c:v>44980</c:v>
                </c:pt>
                <c:pt idx="3170">
                  <c:v>44981</c:v>
                </c:pt>
                <c:pt idx="3171">
                  <c:v>44984</c:v>
                </c:pt>
                <c:pt idx="3172">
                  <c:v>44985</c:v>
                </c:pt>
                <c:pt idx="3173">
                  <c:v>44986</c:v>
                </c:pt>
                <c:pt idx="3174">
                  <c:v>44987</c:v>
                </c:pt>
                <c:pt idx="3175">
                  <c:v>44988</c:v>
                </c:pt>
                <c:pt idx="3176">
                  <c:v>44991</c:v>
                </c:pt>
                <c:pt idx="3177">
                  <c:v>44992</c:v>
                </c:pt>
                <c:pt idx="3178">
                  <c:v>44993</c:v>
                </c:pt>
                <c:pt idx="3179">
                  <c:v>44994</c:v>
                </c:pt>
                <c:pt idx="3180">
                  <c:v>44995</c:v>
                </c:pt>
                <c:pt idx="3181">
                  <c:v>44998</c:v>
                </c:pt>
                <c:pt idx="3182">
                  <c:v>44999</c:v>
                </c:pt>
                <c:pt idx="3183">
                  <c:v>45000</c:v>
                </c:pt>
                <c:pt idx="3184">
                  <c:v>45001</c:v>
                </c:pt>
                <c:pt idx="3185">
                  <c:v>45002</c:v>
                </c:pt>
                <c:pt idx="3186">
                  <c:v>45005</c:v>
                </c:pt>
                <c:pt idx="3187">
                  <c:v>45006</c:v>
                </c:pt>
                <c:pt idx="3188">
                  <c:v>45007</c:v>
                </c:pt>
                <c:pt idx="3189">
                  <c:v>45008</c:v>
                </c:pt>
                <c:pt idx="3190">
                  <c:v>45009</c:v>
                </c:pt>
                <c:pt idx="3191">
                  <c:v>45012</c:v>
                </c:pt>
                <c:pt idx="3192">
                  <c:v>45013</c:v>
                </c:pt>
                <c:pt idx="3193">
                  <c:v>45014</c:v>
                </c:pt>
                <c:pt idx="3194">
                  <c:v>45015</c:v>
                </c:pt>
                <c:pt idx="3195">
                  <c:v>45016</c:v>
                </c:pt>
                <c:pt idx="3196">
                  <c:v>45019</c:v>
                </c:pt>
                <c:pt idx="3197">
                  <c:v>45020</c:v>
                </c:pt>
                <c:pt idx="3198">
                  <c:v>45021</c:v>
                </c:pt>
                <c:pt idx="3199">
                  <c:v>45022</c:v>
                </c:pt>
                <c:pt idx="3200">
                  <c:v>45023</c:v>
                </c:pt>
                <c:pt idx="3201">
                  <c:v>45026</c:v>
                </c:pt>
                <c:pt idx="3202">
                  <c:v>45027</c:v>
                </c:pt>
                <c:pt idx="3203">
                  <c:v>45028</c:v>
                </c:pt>
                <c:pt idx="3204">
                  <c:v>45029</c:v>
                </c:pt>
                <c:pt idx="3205">
                  <c:v>45030</c:v>
                </c:pt>
                <c:pt idx="3206">
                  <c:v>45033</c:v>
                </c:pt>
                <c:pt idx="3207">
                  <c:v>45034</c:v>
                </c:pt>
                <c:pt idx="3208">
                  <c:v>45035</c:v>
                </c:pt>
                <c:pt idx="3209">
                  <c:v>45036</c:v>
                </c:pt>
                <c:pt idx="3210">
                  <c:v>45037</c:v>
                </c:pt>
                <c:pt idx="3211">
                  <c:v>45040</c:v>
                </c:pt>
                <c:pt idx="3212">
                  <c:v>45041</c:v>
                </c:pt>
                <c:pt idx="3213">
                  <c:v>45042</c:v>
                </c:pt>
                <c:pt idx="3214">
                  <c:v>45043</c:v>
                </c:pt>
                <c:pt idx="3215">
                  <c:v>45044</c:v>
                </c:pt>
                <c:pt idx="3216">
                  <c:v>45047</c:v>
                </c:pt>
                <c:pt idx="3217">
                  <c:v>45048</c:v>
                </c:pt>
                <c:pt idx="3218">
                  <c:v>45049</c:v>
                </c:pt>
                <c:pt idx="3219">
                  <c:v>45050</c:v>
                </c:pt>
                <c:pt idx="3220">
                  <c:v>45051</c:v>
                </c:pt>
                <c:pt idx="3221">
                  <c:v>45054</c:v>
                </c:pt>
                <c:pt idx="3222">
                  <c:v>45055</c:v>
                </c:pt>
                <c:pt idx="3223">
                  <c:v>45056</c:v>
                </c:pt>
                <c:pt idx="3224">
                  <c:v>45057</c:v>
                </c:pt>
                <c:pt idx="3225">
                  <c:v>45058</c:v>
                </c:pt>
                <c:pt idx="3226">
                  <c:v>45061</c:v>
                </c:pt>
                <c:pt idx="3227">
                  <c:v>45062</c:v>
                </c:pt>
                <c:pt idx="3228">
                  <c:v>45063</c:v>
                </c:pt>
                <c:pt idx="3229">
                  <c:v>45064</c:v>
                </c:pt>
                <c:pt idx="3230">
                  <c:v>45065</c:v>
                </c:pt>
                <c:pt idx="3231">
                  <c:v>45068</c:v>
                </c:pt>
                <c:pt idx="3232">
                  <c:v>45069</c:v>
                </c:pt>
                <c:pt idx="3233">
                  <c:v>45070</c:v>
                </c:pt>
                <c:pt idx="3234">
                  <c:v>45071</c:v>
                </c:pt>
                <c:pt idx="3235">
                  <c:v>45072</c:v>
                </c:pt>
                <c:pt idx="3236">
                  <c:v>45075</c:v>
                </c:pt>
                <c:pt idx="3237">
                  <c:v>45076</c:v>
                </c:pt>
                <c:pt idx="3238">
                  <c:v>45077</c:v>
                </c:pt>
                <c:pt idx="3239">
                  <c:v>45078</c:v>
                </c:pt>
                <c:pt idx="3240">
                  <c:v>45079</c:v>
                </c:pt>
                <c:pt idx="3241">
                  <c:v>45082</c:v>
                </c:pt>
                <c:pt idx="3242">
                  <c:v>45083</c:v>
                </c:pt>
                <c:pt idx="3243">
                  <c:v>45084</c:v>
                </c:pt>
                <c:pt idx="3244">
                  <c:v>45085</c:v>
                </c:pt>
                <c:pt idx="3245">
                  <c:v>45086</c:v>
                </c:pt>
                <c:pt idx="3246">
                  <c:v>45089</c:v>
                </c:pt>
                <c:pt idx="3247">
                  <c:v>45090</c:v>
                </c:pt>
                <c:pt idx="3248">
                  <c:v>45091</c:v>
                </c:pt>
                <c:pt idx="3249">
                  <c:v>45092</c:v>
                </c:pt>
                <c:pt idx="3250">
                  <c:v>45093</c:v>
                </c:pt>
                <c:pt idx="3251">
                  <c:v>45096</c:v>
                </c:pt>
                <c:pt idx="3252">
                  <c:v>45097</c:v>
                </c:pt>
                <c:pt idx="3253">
                  <c:v>45098</c:v>
                </c:pt>
                <c:pt idx="3254">
                  <c:v>45099</c:v>
                </c:pt>
                <c:pt idx="3255">
                  <c:v>45100</c:v>
                </c:pt>
                <c:pt idx="3256">
                  <c:v>45103</c:v>
                </c:pt>
                <c:pt idx="3257">
                  <c:v>45104</c:v>
                </c:pt>
                <c:pt idx="3258">
                  <c:v>45105</c:v>
                </c:pt>
                <c:pt idx="3259">
                  <c:v>45106</c:v>
                </c:pt>
                <c:pt idx="3260">
                  <c:v>45107</c:v>
                </c:pt>
                <c:pt idx="3261">
                  <c:v>45110</c:v>
                </c:pt>
                <c:pt idx="3262">
                  <c:v>45111</c:v>
                </c:pt>
                <c:pt idx="3263">
                  <c:v>45112</c:v>
                </c:pt>
                <c:pt idx="3264">
                  <c:v>45113</c:v>
                </c:pt>
                <c:pt idx="3265">
                  <c:v>45114</c:v>
                </c:pt>
                <c:pt idx="3266">
                  <c:v>45117</c:v>
                </c:pt>
                <c:pt idx="3267">
                  <c:v>45118</c:v>
                </c:pt>
                <c:pt idx="3268">
                  <c:v>45119</c:v>
                </c:pt>
                <c:pt idx="3269">
                  <c:v>45120</c:v>
                </c:pt>
                <c:pt idx="3270">
                  <c:v>45121</c:v>
                </c:pt>
                <c:pt idx="3271">
                  <c:v>45124</c:v>
                </c:pt>
                <c:pt idx="3272">
                  <c:v>45125</c:v>
                </c:pt>
                <c:pt idx="3273">
                  <c:v>45126</c:v>
                </c:pt>
                <c:pt idx="3274">
                  <c:v>45127</c:v>
                </c:pt>
                <c:pt idx="3275">
                  <c:v>45128</c:v>
                </c:pt>
                <c:pt idx="3276">
                  <c:v>45131</c:v>
                </c:pt>
                <c:pt idx="3277">
                  <c:v>45132</c:v>
                </c:pt>
                <c:pt idx="3278">
                  <c:v>45133</c:v>
                </c:pt>
                <c:pt idx="3279">
                  <c:v>45134</c:v>
                </c:pt>
                <c:pt idx="3280">
                  <c:v>45135</c:v>
                </c:pt>
                <c:pt idx="3281">
                  <c:v>45138</c:v>
                </c:pt>
                <c:pt idx="3282">
                  <c:v>45139</c:v>
                </c:pt>
                <c:pt idx="3283">
                  <c:v>45140</c:v>
                </c:pt>
                <c:pt idx="3284">
                  <c:v>45141</c:v>
                </c:pt>
                <c:pt idx="3285">
                  <c:v>45142</c:v>
                </c:pt>
                <c:pt idx="3286">
                  <c:v>45145</c:v>
                </c:pt>
                <c:pt idx="3287">
                  <c:v>45146</c:v>
                </c:pt>
                <c:pt idx="3288">
                  <c:v>45147</c:v>
                </c:pt>
                <c:pt idx="3289">
                  <c:v>45148</c:v>
                </c:pt>
                <c:pt idx="3290">
                  <c:v>45149</c:v>
                </c:pt>
                <c:pt idx="3291">
                  <c:v>45152</c:v>
                </c:pt>
                <c:pt idx="3292">
                  <c:v>45153</c:v>
                </c:pt>
                <c:pt idx="3293">
                  <c:v>45154</c:v>
                </c:pt>
                <c:pt idx="3294">
                  <c:v>45155</c:v>
                </c:pt>
                <c:pt idx="3295">
                  <c:v>45156</c:v>
                </c:pt>
                <c:pt idx="3296">
                  <c:v>45159</c:v>
                </c:pt>
                <c:pt idx="3297">
                  <c:v>45160</c:v>
                </c:pt>
                <c:pt idx="3298">
                  <c:v>45161</c:v>
                </c:pt>
                <c:pt idx="3299">
                  <c:v>45162</c:v>
                </c:pt>
                <c:pt idx="3300">
                  <c:v>45163</c:v>
                </c:pt>
                <c:pt idx="3301">
                  <c:v>45166</c:v>
                </c:pt>
                <c:pt idx="3302">
                  <c:v>45167</c:v>
                </c:pt>
                <c:pt idx="3303">
                  <c:v>45168</c:v>
                </c:pt>
                <c:pt idx="3304">
                  <c:v>45169</c:v>
                </c:pt>
                <c:pt idx="3305">
                  <c:v>45170</c:v>
                </c:pt>
                <c:pt idx="3306">
                  <c:v>45173</c:v>
                </c:pt>
                <c:pt idx="3307">
                  <c:v>45174</c:v>
                </c:pt>
                <c:pt idx="3308">
                  <c:v>45175</c:v>
                </c:pt>
                <c:pt idx="3309">
                  <c:v>45176</c:v>
                </c:pt>
                <c:pt idx="3310">
                  <c:v>45177</c:v>
                </c:pt>
                <c:pt idx="3311">
                  <c:v>45180</c:v>
                </c:pt>
                <c:pt idx="3312">
                  <c:v>45181</c:v>
                </c:pt>
                <c:pt idx="3313">
                  <c:v>45182</c:v>
                </c:pt>
                <c:pt idx="3314">
                  <c:v>45183</c:v>
                </c:pt>
                <c:pt idx="3315">
                  <c:v>45184</c:v>
                </c:pt>
                <c:pt idx="3316">
                  <c:v>45187</c:v>
                </c:pt>
                <c:pt idx="3317">
                  <c:v>45188</c:v>
                </c:pt>
                <c:pt idx="3318">
                  <c:v>45189</c:v>
                </c:pt>
                <c:pt idx="3319">
                  <c:v>45190</c:v>
                </c:pt>
                <c:pt idx="3320">
                  <c:v>45191</c:v>
                </c:pt>
                <c:pt idx="3321">
                  <c:v>45194</c:v>
                </c:pt>
                <c:pt idx="3322">
                  <c:v>45195</c:v>
                </c:pt>
                <c:pt idx="3323">
                  <c:v>45196</c:v>
                </c:pt>
                <c:pt idx="3324">
                  <c:v>45197</c:v>
                </c:pt>
                <c:pt idx="3325">
                  <c:v>45198</c:v>
                </c:pt>
                <c:pt idx="3326">
                  <c:v>45201</c:v>
                </c:pt>
                <c:pt idx="3327">
                  <c:v>45202</c:v>
                </c:pt>
                <c:pt idx="3328">
                  <c:v>45203</c:v>
                </c:pt>
                <c:pt idx="3329">
                  <c:v>45204</c:v>
                </c:pt>
                <c:pt idx="3330">
                  <c:v>45205</c:v>
                </c:pt>
                <c:pt idx="3331">
                  <c:v>45208</c:v>
                </c:pt>
                <c:pt idx="3332">
                  <c:v>45209</c:v>
                </c:pt>
                <c:pt idx="3333">
                  <c:v>45210</c:v>
                </c:pt>
                <c:pt idx="3334">
                  <c:v>45211</c:v>
                </c:pt>
                <c:pt idx="3335">
                  <c:v>45212</c:v>
                </c:pt>
                <c:pt idx="3336">
                  <c:v>45215</c:v>
                </c:pt>
                <c:pt idx="3337">
                  <c:v>45216</c:v>
                </c:pt>
                <c:pt idx="3338">
                  <c:v>45217</c:v>
                </c:pt>
                <c:pt idx="3339">
                  <c:v>45218</c:v>
                </c:pt>
                <c:pt idx="3340">
                  <c:v>45219</c:v>
                </c:pt>
                <c:pt idx="3341">
                  <c:v>45222</c:v>
                </c:pt>
                <c:pt idx="3342">
                  <c:v>45223</c:v>
                </c:pt>
                <c:pt idx="3343">
                  <c:v>45224</c:v>
                </c:pt>
                <c:pt idx="3344">
                  <c:v>45225</c:v>
                </c:pt>
                <c:pt idx="3345">
                  <c:v>45226</c:v>
                </c:pt>
                <c:pt idx="3346">
                  <c:v>45229</c:v>
                </c:pt>
                <c:pt idx="3347">
                  <c:v>45230</c:v>
                </c:pt>
                <c:pt idx="3348">
                  <c:v>45231</c:v>
                </c:pt>
                <c:pt idx="3349">
                  <c:v>45232</c:v>
                </c:pt>
                <c:pt idx="3350">
                  <c:v>45233</c:v>
                </c:pt>
                <c:pt idx="3351">
                  <c:v>45236</c:v>
                </c:pt>
                <c:pt idx="3352">
                  <c:v>45237</c:v>
                </c:pt>
                <c:pt idx="3353">
                  <c:v>45238</c:v>
                </c:pt>
                <c:pt idx="3354">
                  <c:v>45239</c:v>
                </c:pt>
                <c:pt idx="3355">
                  <c:v>45240</c:v>
                </c:pt>
                <c:pt idx="3356">
                  <c:v>45243</c:v>
                </c:pt>
                <c:pt idx="3357">
                  <c:v>45244</c:v>
                </c:pt>
                <c:pt idx="3358">
                  <c:v>45245</c:v>
                </c:pt>
                <c:pt idx="3359">
                  <c:v>45246</c:v>
                </c:pt>
                <c:pt idx="3360">
                  <c:v>45247</c:v>
                </c:pt>
                <c:pt idx="3361">
                  <c:v>45250</c:v>
                </c:pt>
                <c:pt idx="3362">
                  <c:v>45251</c:v>
                </c:pt>
                <c:pt idx="3363">
                  <c:v>45252</c:v>
                </c:pt>
                <c:pt idx="3364">
                  <c:v>45253</c:v>
                </c:pt>
                <c:pt idx="3365">
                  <c:v>45254</c:v>
                </c:pt>
                <c:pt idx="3366">
                  <c:v>45257</c:v>
                </c:pt>
                <c:pt idx="3367">
                  <c:v>45258</c:v>
                </c:pt>
                <c:pt idx="3368">
                  <c:v>45259</c:v>
                </c:pt>
                <c:pt idx="3369">
                  <c:v>45260</c:v>
                </c:pt>
                <c:pt idx="3370">
                  <c:v>45261</c:v>
                </c:pt>
                <c:pt idx="3371">
                  <c:v>45264</c:v>
                </c:pt>
                <c:pt idx="3372">
                  <c:v>45265</c:v>
                </c:pt>
                <c:pt idx="3373">
                  <c:v>45266</c:v>
                </c:pt>
                <c:pt idx="3374">
                  <c:v>45267</c:v>
                </c:pt>
                <c:pt idx="3375">
                  <c:v>45268</c:v>
                </c:pt>
                <c:pt idx="3376">
                  <c:v>45271</c:v>
                </c:pt>
                <c:pt idx="3377">
                  <c:v>45272</c:v>
                </c:pt>
                <c:pt idx="3378">
                  <c:v>45273</c:v>
                </c:pt>
                <c:pt idx="3379">
                  <c:v>45274</c:v>
                </c:pt>
                <c:pt idx="3380">
                  <c:v>45275</c:v>
                </c:pt>
                <c:pt idx="3381">
                  <c:v>45278</c:v>
                </c:pt>
                <c:pt idx="3382">
                  <c:v>45279</c:v>
                </c:pt>
                <c:pt idx="3383">
                  <c:v>45280</c:v>
                </c:pt>
                <c:pt idx="3384">
                  <c:v>45281</c:v>
                </c:pt>
                <c:pt idx="3385">
                  <c:v>45282</c:v>
                </c:pt>
                <c:pt idx="3386">
                  <c:v>45285</c:v>
                </c:pt>
                <c:pt idx="3387">
                  <c:v>45286</c:v>
                </c:pt>
                <c:pt idx="3388">
                  <c:v>45287</c:v>
                </c:pt>
                <c:pt idx="3389">
                  <c:v>45288</c:v>
                </c:pt>
                <c:pt idx="3390">
                  <c:v>45289</c:v>
                </c:pt>
              </c:numCache>
            </c:numRef>
          </c:cat>
          <c:val>
            <c:numRef>
              <c:f>Sheet1!$B$2:$B$3392</c:f>
              <c:numCache>
                <c:formatCode>General</c:formatCode>
                <c:ptCount val="3391"/>
                <c:pt idx="0">
                  <c:v>4.1000000000000002E-2</c:v>
                </c:pt>
                <c:pt idx="1">
                  <c:v>4.1000000000000002E-2</c:v>
                </c:pt>
                <c:pt idx="2">
                  <c:v>4.1000000000000002E-2</c:v>
                </c:pt>
                <c:pt idx="3">
                  <c:v>4.1000000000000002E-2</c:v>
                </c:pt>
                <c:pt idx="4">
                  <c:v>4.1000000000000002E-2</c:v>
                </c:pt>
                <c:pt idx="5">
                  <c:v>4.1000000000000002E-2</c:v>
                </c:pt>
                <c:pt idx="6">
                  <c:v>4.1000000000000002E-2</c:v>
                </c:pt>
                <c:pt idx="7">
                  <c:v>4.1000000000000002E-2</c:v>
                </c:pt>
                <c:pt idx="8">
                  <c:v>4.1000000000000002E-2</c:v>
                </c:pt>
                <c:pt idx="9">
                  <c:v>4.1000000000000002E-2</c:v>
                </c:pt>
                <c:pt idx="10">
                  <c:v>4.1000000000000002E-2</c:v>
                </c:pt>
                <c:pt idx="11">
                  <c:v>4.1000000000000002E-2</c:v>
                </c:pt>
                <c:pt idx="12">
                  <c:v>4.1000000000000002E-2</c:v>
                </c:pt>
                <c:pt idx="13">
                  <c:v>4.1000000000000002E-2</c:v>
                </c:pt>
                <c:pt idx="14">
                  <c:v>4.1000000000000002E-2</c:v>
                </c:pt>
                <c:pt idx="15">
                  <c:v>4.1000000000000002E-2</c:v>
                </c:pt>
                <c:pt idx="16">
                  <c:v>4.1000000000000002E-2</c:v>
                </c:pt>
                <c:pt idx="17">
                  <c:v>4.1000000000000002E-2</c:v>
                </c:pt>
                <c:pt idx="18">
                  <c:v>4.1000000000000002E-2</c:v>
                </c:pt>
                <c:pt idx="19">
                  <c:v>4.1000000000000002E-2</c:v>
                </c:pt>
                <c:pt idx="20">
                  <c:v>4.1000000000000002E-2</c:v>
                </c:pt>
                <c:pt idx="21">
                  <c:v>4.1000000000000002E-2</c:v>
                </c:pt>
                <c:pt idx="22">
                  <c:v>4.1000000000000002E-2</c:v>
                </c:pt>
                <c:pt idx="23">
                  <c:v>4.1000000000000002E-2</c:v>
                </c:pt>
                <c:pt idx="24">
                  <c:v>4.1000000000000002E-2</c:v>
                </c:pt>
                <c:pt idx="25">
                  <c:v>4.1000000000000002E-2</c:v>
                </c:pt>
                <c:pt idx="26">
                  <c:v>4.1000000000000002E-2</c:v>
                </c:pt>
                <c:pt idx="27">
                  <c:v>4.1000000000000002E-2</c:v>
                </c:pt>
                <c:pt idx="28">
                  <c:v>4.1000000000000002E-2</c:v>
                </c:pt>
                <c:pt idx="29">
                  <c:v>4.1000000000000002E-2</c:v>
                </c:pt>
                <c:pt idx="30">
                  <c:v>4.1000000000000002E-2</c:v>
                </c:pt>
                <c:pt idx="31">
                  <c:v>4.1000000000000002E-2</c:v>
                </c:pt>
                <c:pt idx="32">
                  <c:v>4.1000000000000002E-2</c:v>
                </c:pt>
                <c:pt idx="33">
                  <c:v>4.1000000000000002E-2</c:v>
                </c:pt>
                <c:pt idx="34">
                  <c:v>4.1000000000000002E-2</c:v>
                </c:pt>
                <c:pt idx="35">
                  <c:v>4.1000000000000002E-2</c:v>
                </c:pt>
                <c:pt idx="36">
                  <c:v>4.1000000000000002E-2</c:v>
                </c:pt>
                <c:pt idx="37">
                  <c:v>4.1000000000000002E-2</c:v>
                </c:pt>
                <c:pt idx="38">
                  <c:v>4.1000000000000002E-2</c:v>
                </c:pt>
                <c:pt idx="39">
                  <c:v>4.1000000000000002E-2</c:v>
                </c:pt>
                <c:pt idx="40">
                  <c:v>4.1000000000000002E-2</c:v>
                </c:pt>
                <c:pt idx="41">
                  <c:v>4.1000000000000002E-2</c:v>
                </c:pt>
                <c:pt idx="42">
                  <c:v>4.1000000000000002E-2</c:v>
                </c:pt>
                <c:pt idx="43">
                  <c:v>4.1000000000000002E-2</c:v>
                </c:pt>
                <c:pt idx="44">
                  <c:v>4.1000000000000002E-2</c:v>
                </c:pt>
                <c:pt idx="45">
                  <c:v>4.1000000000000002E-2</c:v>
                </c:pt>
                <c:pt idx="46">
                  <c:v>4.1000000000000002E-2</c:v>
                </c:pt>
                <c:pt idx="47">
                  <c:v>4.1000000000000002E-2</c:v>
                </c:pt>
                <c:pt idx="48">
                  <c:v>4.1000000000000002E-2</c:v>
                </c:pt>
                <c:pt idx="49">
                  <c:v>4.1000000000000002E-2</c:v>
                </c:pt>
                <c:pt idx="50">
                  <c:v>4.1000000000000002E-2</c:v>
                </c:pt>
                <c:pt idx="51">
                  <c:v>4.1000000000000002E-2</c:v>
                </c:pt>
                <c:pt idx="52">
                  <c:v>4.1000000000000002E-2</c:v>
                </c:pt>
                <c:pt idx="53">
                  <c:v>4.1000000000000002E-2</c:v>
                </c:pt>
                <c:pt idx="54">
                  <c:v>4.1000000000000002E-2</c:v>
                </c:pt>
                <c:pt idx="55">
                  <c:v>4.1000000000000002E-2</c:v>
                </c:pt>
                <c:pt idx="56">
                  <c:v>4.1000000000000002E-2</c:v>
                </c:pt>
                <c:pt idx="57">
                  <c:v>4.1000000000000002E-2</c:v>
                </c:pt>
                <c:pt idx="58">
                  <c:v>4.1000000000000002E-2</c:v>
                </c:pt>
                <c:pt idx="59">
                  <c:v>4.1000000000000002E-2</c:v>
                </c:pt>
                <c:pt idx="60">
                  <c:v>4.1000000000000002E-2</c:v>
                </c:pt>
                <c:pt idx="61">
                  <c:v>4.1000000000000002E-2</c:v>
                </c:pt>
                <c:pt idx="62">
                  <c:v>4.1000000000000002E-2</c:v>
                </c:pt>
                <c:pt idx="63">
                  <c:v>4.1000000000000002E-2</c:v>
                </c:pt>
                <c:pt idx="64">
                  <c:v>4.1000000000000002E-2</c:v>
                </c:pt>
                <c:pt idx="65">
                  <c:v>4.1000000000000002E-2</c:v>
                </c:pt>
                <c:pt idx="66">
                  <c:v>4.1000000000000002E-2</c:v>
                </c:pt>
                <c:pt idx="67">
                  <c:v>4.1000000000000002E-2</c:v>
                </c:pt>
                <c:pt idx="68">
                  <c:v>4.1000000000000002E-2</c:v>
                </c:pt>
                <c:pt idx="69">
                  <c:v>4.1000000000000002E-2</c:v>
                </c:pt>
                <c:pt idx="70">
                  <c:v>4.1000000000000002E-2</c:v>
                </c:pt>
                <c:pt idx="71">
                  <c:v>4.1000000000000002E-2</c:v>
                </c:pt>
                <c:pt idx="72">
                  <c:v>4.1000000000000002E-2</c:v>
                </c:pt>
                <c:pt idx="73">
                  <c:v>4.1000000000000002E-2</c:v>
                </c:pt>
                <c:pt idx="74">
                  <c:v>4.1000000000000002E-2</c:v>
                </c:pt>
                <c:pt idx="75">
                  <c:v>4.1000000000000002E-2</c:v>
                </c:pt>
                <c:pt idx="76">
                  <c:v>4.1000000000000002E-2</c:v>
                </c:pt>
                <c:pt idx="77">
                  <c:v>4.1000000000000002E-2</c:v>
                </c:pt>
                <c:pt idx="78">
                  <c:v>4.1000000000000002E-2</c:v>
                </c:pt>
                <c:pt idx="79">
                  <c:v>4.1000000000000002E-2</c:v>
                </c:pt>
                <c:pt idx="80">
                  <c:v>4.1000000000000002E-2</c:v>
                </c:pt>
                <c:pt idx="81">
                  <c:v>4.1000000000000002E-2</c:v>
                </c:pt>
                <c:pt idx="82">
                  <c:v>4.1000000000000002E-2</c:v>
                </c:pt>
                <c:pt idx="83">
                  <c:v>4.1000000000000002E-2</c:v>
                </c:pt>
                <c:pt idx="84">
                  <c:v>4.1000000000000002E-2</c:v>
                </c:pt>
                <c:pt idx="85">
                  <c:v>4.1000000000000002E-2</c:v>
                </c:pt>
                <c:pt idx="86">
                  <c:v>4.1000000000000002E-2</c:v>
                </c:pt>
                <c:pt idx="87">
                  <c:v>4.1000000000000002E-2</c:v>
                </c:pt>
                <c:pt idx="88">
                  <c:v>4.1000000000000002E-2</c:v>
                </c:pt>
                <c:pt idx="89">
                  <c:v>4.1000000000000002E-2</c:v>
                </c:pt>
                <c:pt idx="90">
                  <c:v>4.1000000000000002E-2</c:v>
                </c:pt>
                <c:pt idx="91">
                  <c:v>4.1000000000000002E-2</c:v>
                </c:pt>
                <c:pt idx="92">
                  <c:v>4.1000000000000002E-2</c:v>
                </c:pt>
                <c:pt idx="93">
                  <c:v>4.1000000000000002E-2</c:v>
                </c:pt>
                <c:pt idx="94">
                  <c:v>4.1000000000000002E-2</c:v>
                </c:pt>
                <c:pt idx="95">
                  <c:v>4.1000000000000002E-2</c:v>
                </c:pt>
                <c:pt idx="96">
                  <c:v>4.1000000000000002E-2</c:v>
                </c:pt>
                <c:pt idx="97">
                  <c:v>4.1000000000000002E-2</c:v>
                </c:pt>
                <c:pt idx="98">
                  <c:v>4.1000000000000002E-2</c:v>
                </c:pt>
                <c:pt idx="99">
                  <c:v>4.1000000000000002E-2</c:v>
                </c:pt>
                <c:pt idx="100">
                  <c:v>4.1000000000000002E-2</c:v>
                </c:pt>
                <c:pt idx="101">
                  <c:v>4.1000000000000002E-2</c:v>
                </c:pt>
                <c:pt idx="102">
                  <c:v>4.1000000000000002E-2</c:v>
                </c:pt>
                <c:pt idx="103">
                  <c:v>4.1000000000000002E-2</c:v>
                </c:pt>
                <c:pt idx="104">
                  <c:v>4.1000000000000002E-2</c:v>
                </c:pt>
                <c:pt idx="105">
                  <c:v>4.1000000000000002E-2</c:v>
                </c:pt>
                <c:pt idx="106">
                  <c:v>4.1000000000000002E-2</c:v>
                </c:pt>
                <c:pt idx="107">
                  <c:v>4.1000000000000002E-2</c:v>
                </c:pt>
                <c:pt idx="108">
                  <c:v>4.1000000000000002E-2</c:v>
                </c:pt>
                <c:pt idx="109">
                  <c:v>4.1000000000000002E-2</c:v>
                </c:pt>
                <c:pt idx="110">
                  <c:v>4.1000000000000002E-2</c:v>
                </c:pt>
                <c:pt idx="111">
                  <c:v>4.1000000000000002E-2</c:v>
                </c:pt>
                <c:pt idx="112">
                  <c:v>4.1000000000000002E-2</c:v>
                </c:pt>
                <c:pt idx="113">
                  <c:v>4.1000000000000002E-2</c:v>
                </c:pt>
                <c:pt idx="114">
                  <c:v>4.1000000000000002E-2</c:v>
                </c:pt>
                <c:pt idx="115">
                  <c:v>4.1000000000000002E-2</c:v>
                </c:pt>
                <c:pt idx="116">
                  <c:v>4.1000000000000002E-2</c:v>
                </c:pt>
                <c:pt idx="117">
                  <c:v>4.1000000000000002E-2</c:v>
                </c:pt>
                <c:pt idx="118">
                  <c:v>4.1000000000000002E-2</c:v>
                </c:pt>
                <c:pt idx="119">
                  <c:v>4.1000000000000002E-2</c:v>
                </c:pt>
                <c:pt idx="120">
                  <c:v>4.1000000000000002E-2</c:v>
                </c:pt>
                <c:pt idx="121">
                  <c:v>4.1000000000000002E-2</c:v>
                </c:pt>
                <c:pt idx="122">
                  <c:v>4.1000000000000002E-2</c:v>
                </c:pt>
                <c:pt idx="123">
                  <c:v>4.1000000000000002E-2</c:v>
                </c:pt>
                <c:pt idx="124">
                  <c:v>4.1000000000000002E-2</c:v>
                </c:pt>
                <c:pt idx="125">
                  <c:v>4.1000000000000002E-2</c:v>
                </c:pt>
                <c:pt idx="126">
                  <c:v>4.1000000000000002E-2</c:v>
                </c:pt>
                <c:pt idx="127">
                  <c:v>4.1000000000000002E-2</c:v>
                </c:pt>
                <c:pt idx="128">
                  <c:v>4.1000000000000002E-2</c:v>
                </c:pt>
                <c:pt idx="129">
                  <c:v>4.1000000000000002E-2</c:v>
                </c:pt>
                <c:pt idx="130">
                  <c:v>4.1000000000000002E-2</c:v>
                </c:pt>
                <c:pt idx="131">
                  <c:v>4.1000000000000002E-2</c:v>
                </c:pt>
                <c:pt idx="132">
                  <c:v>4.1000000000000002E-2</c:v>
                </c:pt>
                <c:pt idx="133">
                  <c:v>4.1000000000000002E-2</c:v>
                </c:pt>
                <c:pt idx="134">
                  <c:v>4.1000000000000002E-2</c:v>
                </c:pt>
                <c:pt idx="135">
                  <c:v>4.1000000000000002E-2</c:v>
                </c:pt>
                <c:pt idx="136">
                  <c:v>4.1000000000000002E-2</c:v>
                </c:pt>
                <c:pt idx="137">
                  <c:v>4.1000000000000002E-2</c:v>
                </c:pt>
                <c:pt idx="138">
                  <c:v>4.1000000000000002E-2</c:v>
                </c:pt>
                <c:pt idx="139">
                  <c:v>4.1000000000000002E-2</c:v>
                </c:pt>
                <c:pt idx="140">
                  <c:v>4.1000000000000002E-2</c:v>
                </c:pt>
                <c:pt idx="141">
                  <c:v>4.1000000000000002E-2</c:v>
                </c:pt>
                <c:pt idx="142">
                  <c:v>4.1000000000000002E-2</c:v>
                </c:pt>
                <c:pt idx="143">
                  <c:v>4.1000000000000002E-2</c:v>
                </c:pt>
                <c:pt idx="144">
                  <c:v>4.1000000000000002E-2</c:v>
                </c:pt>
                <c:pt idx="145">
                  <c:v>4.1000000000000002E-2</c:v>
                </c:pt>
                <c:pt idx="146">
                  <c:v>4.1000000000000002E-2</c:v>
                </c:pt>
                <c:pt idx="147">
                  <c:v>4.1000000000000002E-2</c:v>
                </c:pt>
                <c:pt idx="148">
                  <c:v>4.1000000000000002E-2</c:v>
                </c:pt>
                <c:pt idx="149">
                  <c:v>4.1000000000000002E-2</c:v>
                </c:pt>
                <c:pt idx="150">
                  <c:v>4.1000000000000002E-2</c:v>
                </c:pt>
                <c:pt idx="151">
                  <c:v>4.1000000000000002E-2</c:v>
                </c:pt>
                <c:pt idx="152">
                  <c:v>4.1000000000000002E-2</c:v>
                </c:pt>
                <c:pt idx="153">
                  <c:v>4.1000000000000002E-2</c:v>
                </c:pt>
                <c:pt idx="154">
                  <c:v>4.1000000000000002E-2</c:v>
                </c:pt>
                <c:pt idx="155">
                  <c:v>4.1000000000000002E-2</c:v>
                </c:pt>
                <c:pt idx="156">
                  <c:v>4.1000000000000002E-2</c:v>
                </c:pt>
                <c:pt idx="157">
                  <c:v>4.1000000000000002E-2</c:v>
                </c:pt>
                <c:pt idx="158">
                  <c:v>4.1000000000000002E-2</c:v>
                </c:pt>
                <c:pt idx="159">
                  <c:v>4.1000000000000002E-2</c:v>
                </c:pt>
                <c:pt idx="160">
                  <c:v>4.1000000000000002E-2</c:v>
                </c:pt>
                <c:pt idx="161">
                  <c:v>4.1000000000000002E-2</c:v>
                </c:pt>
                <c:pt idx="162">
                  <c:v>4.1000000000000002E-2</c:v>
                </c:pt>
                <c:pt idx="163">
                  <c:v>4.1000000000000002E-2</c:v>
                </c:pt>
                <c:pt idx="164">
                  <c:v>4.1000000000000002E-2</c:v>
                </c:pt>
                <c:pt idx="165">
                  <c:v>4.1000000000000002E-2</c:v>
                </c:pt>
                <c:pt idx="166">
                  <c:v>4.1000000000000002E-2</c:v>
                </c:pt>
                <c:pt idx="167">
                  <c:v>4.1000000000000002E-2</c:v>
                </c:pt>
                <c:pt idx="168">
                  <c:v>4.1000000000000002E-2</c:v>
                </c:pt>
                <c:pt idx="169">
                  <c:v>4.1000000000000002E-2</c:v>
                </c:pt>
                <c:pt idx="170">
                  <c:v>4.1000000000000002E-2</c:v>
                </c:pt>
                <c:pt idx="171">
                  <c:v>4.1000000000000002E-2</c:v>
                </c:pt>
                <c:pt idx="172">
                  <c:v>4.1000000000000002E-2</c:v>
                </c:pt>
                <c:pt idx="173">
                  <c:v>4.1000000000000002E-2</c:v>
                </c:pt>
                <c:pt idx="174">
                  <c:v>4.1000000000000002E-2</c:v>
                </c:pt>
                <c:pt idx="175">
                  <c:v>4.1000000000000002E-2</c:v>
                </c:pt>
                <c:pt idx="176">
                  <c:v>4.1000000000000002E-2</c:v>
                </c:pt>
                <c:pt idx="177">
                  <c:v>4.1000000000000002E-2</c:v>
                </c:pt>
                <c:pt idx="178">
                  <c:v>4.1000000000000002E-2</c:v>
                </c:pt>
                <c:pt idx="179">
                  <c:v>4.1000000000000002E-2</c:v>
                </c:pt>
                <c:pt idx="180">
                  <c:v>4.1000000000000002E-2</c:v>
                </c:pt>
                <c:pt idx="181">
                  <c:v>4.1000000000000002E-2</c:v>
                </c:pt>
                <c:pt idx="182">
                  <c:v>4.1000000000000002E-2</c:v>
                </c:pt>
                <c:pt idx="183">
                  <c:v>4.1000000000000002E-2</c:v>
                </c:pt>
                <c:pt idx="184">
                  <c:v>4.1000000000000002E-2</c:v>
                </c:pt>
                <c:pt idx="185">
                  <c:v>4.1000000000000002E-2</c:v>
                </c:pt>
                <c:pt idx="186">
                  <c:v>4.1000000000000002E-2</c:v>
                </c:pt>
                <c:pt idx="187">
                  <c:v>4.1000000000000002E-2</c:v>
                </c:pt>
                <c:pt idx="188">
                  <c:v>4.1000000000000002E-2</c:v>
                </c:pt>
                <c:pt idx="189">
                  <c:v>4.1000000000000002E-2</c:v>
                </c:pt>
                <c:pt idx="190">
                  <c:v>4.1000000000000002E-2</c:v>
                </c:pt>
                <c:pt idx="191">
                  <c:v>4.1000000000000002E-2</c:v>
                </c:pt>
                <c:pt idx="192">
                  <c:v>4.1000000000000002E-2</c:v>
                </c:pt>
                <c:pt idx="193">
                  <c:v>4.1000000000000002E-2</c:v>
                </c:pt>
                <c:pt idx="194">
                  <c:v>4.1000000000000002E-2</c:v>
                </c:pt>
                <c:pt idx="195">
                  <c:v>4.1000000000000002E-2</c:v>
                </c:pt>
                <c:pt idx="196">
                  <c:v>4.1000000000000002E-2</c:v>
                </c:pt>
                <c:pt idx="197">
                  <c:v>4.1000000000000002E-2</c:v>
                </c:pt>
                <c:pt idx="198">
                  <c:v>4.1000000000000002E-2</c:v>
                </c:pt>
                <c:pt idx="199">
                  <c:v>4.1000000000000002E-2</c:v>
                </c:pt>
                <c:pt idx="200">
                  <c:v>4.1000000000000002E-2</c:v>
                </c:pt>
                <c:pt idx="201">
                  <c:v>4.1000000000000002E-2</c:v>
                </c:pt>
                <c:pt idx="202">
                  <c:v>4.1000000000000002E-2</c:v>
                </c:pt>
                <c:pt idx="203">
                  <c:v>4.1000000000000002E-2</c:v>
                </c:pt>
                <c:pt idx="204">
                  <c:v>4.1000000000000002E-2</c:v>
                </c:pt>
                <c:pt idx="205">
                  <c:v>4.1000000000000002E-2</c:v>
                </c:pt>
                <c:pt idx="206">
                  <c:v>4.1000000000000002E-2</c:v>
                </c:pt>
                <c:pt idx="207">
                  <c:v>4.1000000000000002E-2</c:v>
                </c:pt>
                <c:pt idx="208">
                  <c:v>4.1000000000000002E-2</c:v>
                </c:pt>
                <c:pt idx="209">
                  <c:v>4.1000000000000002E-2</c:v>
                </c:pt>
                <c:pt idx="210">
                  <c:v>4.1000000000000002E-2</c:v>
                </c:pt>
                <c:pt idx="211">
                  <c:v>4.1000000000000002E-2</c:v>
                </c:pt>
                <c:pt idx="212">
                  <c:v>4.1000000000000002E-2</c:v>
                </c:pt>
                <c:pt idx="213">
                  <c:v>4.1000000000000002E-2</c:v>
                </c:pt>
                <c:pt idx="214">
                  <c:v>4.1000000000000002E-2</c:v>
                </c:pt>
                <c:pt idx="215">
                  <c:v>4.1000000000000002E-2</c:v>
                </c:pt>
                <c:pt idx="216">
                  <c:v>4.1000000000000002E-2</c:v>
                </c:pt>
                <c:pt idx="217">
                  <c:v>4.1000000000000002E-2</c:v>
                </c:pt>
                <c:pt idx="218">
                  <c:v>4.1000000000000002E-2</c:v>
                </c:pt>
                <c:pt idx="219">
                  <c:v>4.1000000000000002E-2</c:v>
                </c:pt>
                <c:pt idx="220">
                  <c:v>4.1000000000000002E-2</c:v>
                </c:pt>
                <c:pt idx="221">
                  <c:v>4.1000000000000002E-2</c:v>
                </c:pt>
                <c:pt idx="222">
                  <c:v>4.1000000000000002E-2</c:v>
                </c:pt>
                <c:pt idx="223">
                  <c:v>4.1000000000000002E-2</c:v>
                </c:pt>
                <c:pt idx="224">
                  <c:v>4.1000000000000002E-2</c:v>
                </c:pt>
                <c:pt idx="225">
                  <c:v>4.1000000000000002E-2</c:v>
                </c:pt>
                <c:pt idx="226">
                  <c:v>4.1000000000000002E-2</c:v>
                </c:pt>
                <c:pt idx="227">
                  <c:v>4.1000000000000002E-2</c:v>
                </c:pt>
                <c:pt idx="228">
                  <c:v>4.1000000000000002E-2</c:v>
                </c:pt>
                <c:pt idx="229">
                  <c:v>4.1000000000000002E-2</c:v>
                </c:pt>
                <c:pt idx="230">
                  <c:v>4.1000000000000002E-2</c:v>
                </c:pt>
                <c:pt idx="231">
                  <c:v>4.1000000000000002E-2</c:v>
                </c:pt>
                <c:pt idx="232">
                  <c:v>4.1000000000000002E-2</c:v>
                </c:pt>
                <c:pt idx="233">
                  <c:v>4.1000000000000002E-2</c:v>
                </c:pt>
                <c:pt idx="234">
                  <c:v>4.1000000000000002E-2</c:v>
                </c:pt>
                <c:pt idx="235">
                  <c:v>4.1000000000000002E-2</c:v>
                </c:pt>
                <c:pt idx="236">
                  <c:v>4.1000000000000002E-2</c:v>
                </c:pt>
                <c:pt idx="237">
                  <c:v>4.1000000000000002E-2</c:v>
                </c:pt>
                <c:pt idx="238">
                  <c:v>4.1000000000000002E-2</c:v>
                </c:pt>
                <c:pt idx="239">
                  <c:v>4.1000000000000002E-2</c:v>
                </c:pt>
                <c:pt idx="240">
                  <c:v>4.1000000000000002E-2</c:v>
                </c:pt>
                <c:pt idx="241">
                  <c:v>4.1000000000000002E-2</c:v>
                </c:pt>
                <c:pt idx="242">
                  <c:v>4.1000000000000002E-2</c:v>
                </c:pt>
                <c:pt idx="243">
                  <c:v>4.1000000000000002E-2</c:v>
                </c:pt>
                <c:pt idx="244">
                  <c:v>4.1000000000000002E-2</c:v>
                </c:pt>
                <c:pt idx="245">
                  <c:v>4.1000000000000002E-2</c:v>
                </c:pt>
                <c:pt idx="246">
                  <c:v>4.1000000000000002E-2</c:v>
                </c:pt>
                <c:pt idx="247">
                  <c:v>4.1000000000000002E-2</c:v>
                </c:pt>
                <c:pt idx="248">
                  <c:v>4.1000000000000002E-2</c:v>
                </c:pt>
                <c:pt idx="249">
                  <c:v>4.1000000000000002E-2</c:v>
                </c:pt>
                <c:pt idx="250">
                  <c:v>4.1000000000000002E-2</c:v>
                </c:pt>
                <c:pt idx="251">
                  <c:v>4.1000000000000002E-2</c:v>
                </c:pt>
                <c:pt idx="252">
                  <c:v>4.1000000000000002E-2</c:v>
                </c:pt>
                <c:pt idx="253">
                  <c:v>4.1000000000000002E-2</c:v>
                </c:pt>
                <c:pt idx="254">
                  <c:v>4.1000000000000002E-2</c:v>
                </c:pt>
                <c:pt idx="255">
                  <c:v>4.1000000000000002E-2</c:v>
                </c:pt>
                <c:pt idx="256">
                  <c:v>4.1000000000000002E-2</c:v>
                </c:pt>
                <c:pt idx="257">
                  <c:v>4.1000000000000002E-2</c:v>
                </c:pt>
                <c:pt idx="258">
                  <c:v>4.1000000000000002E-2</c:v>
                </c:pt>
                <c:pt idx="259">
                  <c:v>4.1000000000000002E-2</c:v>
                </c:pt>
                <c:pt idx="260">
                  <c:v>4.1000000000000002E-2</c:v>
                </c:pt>
                <c:pt idx="261">
                  <c:v>4.1000000000000002E-2</c:v>
                </c:pt>
                <c:pt idx="262">
                  <c:v>4.1000000000000002E-2</c:v>
                </c:pt>
                <c:pt idx="263">
                  <c:v>4.1000000000000002E-2</c:v>
                </c:pt>
                <c:pt idx="264">
                  <c:v>4.1000000000000002E-2</c:v>
                </c:pt>
                <c:pt idx="265">
                  <c:v>4.1000000000000002E-2</c:v>
                </c:pt>
                <c:pt idx="266">
                  <c:v>4.1000000000000002E-2</c:v>
                </c:pt>
                <c:pt idx="267">
                  <c:v>4.1000000000000002E-2</c:v>
                </c:pt>
                <c:pt idx="268">
                  <c:v>4.1000000000000002E-2</c:v>
                </c:pt>
                <c:pt idx="269">
                  <c:v>4.1000000000000002E-2</c:v>
                </c:pt>
                <c:pt idx="270">
                  <c:v>4.1000000000000002E-2</c:v>
                </c:pt>
                <c:pt idx="271">
                  <c:v>4.1000000000000002E-2</c:v>
                </c:pt>
                <c:pt idx="272">
                  <c:v>4.1000000000000002E-2</c:v>
                </c:pt>
                <c:pt idx="273">
                  <c:v>4.1000000000000002E-2</c:v>
                </c:pt>
                <c:pt idx="274">
                  <c:v>4.1000000000000002E-2</c:v>
                </c:pt>
                <c:pt idx="275">
                  <c:v>4.1000000000000002E-2</c:v>
                </c:pt>
                <c:pt idx="276">
                  <c:v>4.1000000000000002E-2</c:v>
                </c:pt>
                <c:pt idx="277">
                  <c:v>4.1000000000000002E-2</c:v>
                </c:pt>
                <c:pt idx="278">
                  <c:v>4.1000000000000002E-2</c:v>
                </c:pt>
                <c:pt idx="279">
                  <c:v>4.1000000000000002E-2</c:v>
                </c:pt>
                <c:pt idx="280">
                  <c:v>4.1000000000000002E-2</c:v>
                </c:pt>
                <c:pt idx="281">
                  <c:v>4.1000000000000002E-2</c:v>
                </c:pt>
                <c:pt idx="282">
                  <c:v>4.1000000000000002E-2</c:v>
                </c:pt>
                <c:pt idx="283">
                  <c:v>4.1000000000000002E-2</c:v>
                </c:pt>
                <c:pt idx="284">
                  <c:v>4.1000000000000002E-2</c:v>
                </c:pt>
                <c:pt idx="285">
                  <c:v>4.1000000000000002E-2</c:v>
                </c:pt>
                <c:pt idx="286">
                  <c:v>4.1000000000000002E-2</c:v>
                </c:pt>
                <c:pt idx="287">
                  <c:v>4.1000000000000002E-2</c:v>
                </c:pt>
                <c:pt idx="288">
                  <c:v>4.1000000000000002E-2</c:v>
                </c:pt>
                <c:pt idx="289">
                  <c:v>4.1000000000000002E-2</c:v>
                </c:pt>
                <c:pt idx="290">
                  <c:v>4.1000000000000002E-2</c:v>
                </c:pt>
                <c:pt idx="291">
                  <c:v>4.1000000000000002E-2</c:v>
                </c:pt>
                <c:pt idx="292">
                  <c:v>4.1000000000000002E-2</c:v>
                </c:pt>
                <c:pt idx="293">
                  <c:v>4.1000000000000002E-2</c:v>
                </c:pt>
                <c:pt idx="294">
                  <c:v>4.1000000000000002E-2</c:v>
                </c:pt>
                <c:pt idx="295">
                  <c:v>4.1000000000000002E-2</c:v>
                </c:pt>
                <c:pt idx="296">
                  <c:v>4.1000000000000002E-2</c:v>
                </c:pt>
                <c:pt idx="297">
                  <c:v>4.1000000000000002E-2</c:v>
                </c:pt>
                <c:pt idx="298">
                  <c:v>4.1000000000000002E-2</c:v>
                </c:pt>
                <c:pt idx="299">
                  <c:v>4.1000000000000002E-2</c:v>
                </c:pt>
                <c:pt idx="300">
                  <c:v>4.1000000000000002E-2</c:v>
                </c:pt>
                <c:pt idx="301">
                  <c:v>4.1000000000000002E-2</c:v>
                </c:pt>
                <c:pt idx="302">
                  <c:v>4.1000000000000002E-2</c:v>
                </c:pt>
                <c:pt idx="303">
                  <c:v>4.1000000000000002E-2</c:v>
                </c:pt>
                <c:pt idx="304">
                  <c:v>4.1000000000000002E-2</c:v>
                </c:pt>
                <c:pt idx="305">
                  <c:v>4.1000000000000002E-2</c:v>
                </c:pt>
                <c:pt idx="306">
                  <c:v>4.1000000000000002E-2</c:v>
                </c:pt>
                <c:pt idx="307">
                  <c:v>4.1000000000000002E-2</c:v>
                </c:pt>
                <c:pt idx="308">
                  <c:v>4.1000000000000002E-2</c:v>
                </c:pt>
                <c:pt idx="309">
                  <c:v>4.1000000000000002E-2</c:v>
                </c:pt>
                <c:pt idx="310">
                  <c:v>4.1000000000000002E-2</c:v>
                </c:pt>
                <c:pt idx="311">
                  <c:v>4.1000000000000002E-2</c:v>
                </c:pt>
                <c:pt idx="312">
                  <c:v>4.1000000000000002E-2</c:v>
                </c:pt>
                <c:pt idx="313">
                  <c:v>4.1000000000000002E-2</c:v>
                </c:pt>
                <c:pt idx="314">
                  <c:v>4.1000000000000002E-2</c:v>
                </c:pt>
                <c:pt idx="315">
                  <c:v>4.1000000000000002E-2</c:v>
                </c:pt>
                <c:pt idx="316">
                  <c:v>4.1000000000000002E-2</c:v>
                </c:pt>
                <c:pt idx="317">
                  <c:v>4.1000000000000002E-2</c:v>
                </c:pt>
                <c:pt idx="318">
                  <c:v>4.1000000000000002E-2</c:v>
                </c:pt>
                <c:pt idx="319">
                  <c:v>4.1000000000000002E-2</c:v>
                </c:pt>
                <c:pt idx="320">
                  <c:v>4.1000000000000002E-2</c:v>
                </c:pt>
                <c:pt idx="321">
                  <c:v>4.1000000000000002E-2</c:v>
                </c:pt>
                <c:pt idx="322">
                  <c:v>4.1000000000000002E-2</c:v>
                </c:pt>
                <c:pt idx="323">
                  <c:v>4.1000000000000002E-2</c:v>
                </c:pt>
                <c:pt idx="324">
                  <c:v>4.1000000000000002E-2</c:v>
                </c:pt>
                <c:pt idx="325">
                  <c:v>4.1000000000000002E-2</c:v>
                </c:pt>
                <c:pt idx="326">
                  <c:v>4.1000000000000002E-2</c:v>
                </c:pt>
                <c:pt idx="327">
                  <c:v>4.1000000000000002E-2</c:v>
                </c:pt>
                <c:pt idx="328">
                  <c:v>4.1000000000000002E-2</c:v>
                </c:pt>
                <c:pt idx="329">
                  <c:v>4.1000000000000002E-2</c:v>
                </c:pt>
                <c:pt idx="330">
                  <c:v>4.1000000000000002E-2</c:v>
                </c:pt>
                <c:pt idx="331">
                  <c:v>4.1000000000000002E-2</c:v>
                </c:pt>
                <c:pt idx="332">
                  <c:v>4.1000000000000002E-2</c:v>
                </c:pt>
                <c:pt idx="333">
                  <c:v>4.1000000000000002E-2</c:v>
                </c:pt>
                <c:pt idx="334">
                  <c:v>4.1000000000000002E-2</c:v>
                </c:pt>
                <c:pt idx="335">
                  <c:v>4.1000000000000002E-2</c:v>
                </c:pt>
                <c:pt idx="336">
                  <c:v>4.1000000000000002E-2</c:v>
                </c:pt>
                <c:pt idx="337">
                  <c:v>4.1000000000000002E-2</c:v>
                </c:pt>
                <c:pt idx="338">
                  <c:v>4.1000000000000002E-2</c:v>
                </c:pt>
                <c:pt idx="339">
                  <c:v>4.1000000000000002E-2</c:v>
                </c:pt>
                <c:pt idx="340">
                  <c:v>4.1000000000000002E-2</c:v>
                </c:pt>
                <c:pt idx="341">
                  <c:v>4.1000000000000002E-2</c:v>
                </c:pt>
                <c:pt idx="342">
                  <c:v>4.1000000000000002E-2</c:v>
                </c:pt>
                <c:pt idx="343">
                  <c:v>4.1000000000000002E-2</c:v>
                </c:pt>
                <c:pt idx="344">
                  <c:v>4.1000000000000002E-2</c:v>
                </c:pt>
                <c:pt idx="345">
                  <c:v>4.1000000000000002E-2</c:v>
                </c:pt>
                <c:pt idx="346">
                  <c:v>4.1000000000000002E-2</c:v>
                </c:pt>
                <c:pt idx="347">
                  <c:v>4.1000000000000002E-2</c:v>
                </c:pt>
                <c:pt idx="348">
                  <c:v>4.1000000000000002E-2</c:v>
                </c:pt>
                <c:pt idx="349">
                  <c:v>4.1000000000000002E-2</c:v>
                </c:pt>
                <c:pt idx="350">
                  <c:v>4.1000000000000002E-2</c:v>
                </c:pt>
                <c:pt idx="351">
                  <c:v>4.1000000000000002E-2</c:v>
                </c:pt>
                <c:pt idx="352">
                  <c:v>4.1000000000000002E-2</c:v>
                </c:pt>
                <c:pt idx="353">
                  <c:v>4.1000000000000002E-2</c:v>
                </c:pt>
                <c:pt idx="354">
                  <c:v>4.1000000000000002E-2</c:v>
                </c:pt>
                <c:pt idx="355">
                  <c:v>4.1000000000000002E-2</c:v>
                </c:pt>
                <c:pt idx="356">
                  <c:v>4.1000000000000002E-2</c:v>
                </c:pt>
                <c:pt idx="357">
                  <c:v>4.1000000000000002E-2</c:v>
                </c:pt>
                <c:pt idx="358">
                  <c:v>4.1000000000000002E-2</c:v>
                </c:pt>
                <c:pt idx="359">
                  <c:v>4.1000000000000002E-2</c:v>
                </c:pt>
                <c:pt idx="360">
                  <c:v>4.1000000000000002E-2</c:v>
                </c:pt>
                <c:pt idx="361">
                  <c:v>4.1000000000000002E-2</c:v>
                </c:pt>
                <c:pt idx="362">
                  <c:v>4.1000000000000002E-2</c:v>
                </c:pt>
                <c:pt idx="363">
                  <c:v>4.1000000000000002E-2</c:v>
                </c:pt>
                <c:pt idx="364">
                  <c:v>4.1000000000000002E-2</c:v>
                </c:pt>
                <c:pt idx="365">
                  <c:v>4.1000000000000002E-2</c:v>
                </c:pt>
                <c:pt idx="366">
                  <c:v>4.1000000000000002E-2</c:v>
                </c:pt>
                <c:pt idx="367">
                  <c:v>4.1000000000000002E-2</c:v>
                </c:pt>
                <c:pt idx="368">
                  <c:v>4.1000000000000002E-2</c:v>
                </c:pt>
                <c:pt idx="369">
                  <c:v>4.1000000000000002E-2</c:v>
                </c:pt>
                <c:pt idx="370">
                  <c:v>4.1000000000000002E-2</c:v>
                </c:pt>
                <c:pt idx="371">
                  <c:v>4.1000000000000002E-2</c:v>
                </c:pt>
                <c:pt idx="372">
                  <c:v>4.1000000000000002E-2</c:v>
                </c:pt>
                <c:pt idx="373">
                  <c:v>4.1000000000000002E-2</c:v>
                </c:pt>
                <c:pt idx="374">
                  <c:v>4.1000000000000002E-2</c:v>
                </c:pt>
                <c:pt idx="375">
                  <c:v>4.1000000000000002E-2</c:v>
                </c:pt>
                <c:pt idx="376">
                  <c:v>4.1000000000000002E-2</c:v>
                </c:pt>
                <c:pt idx="377">
                  <c:v>4.1000000000000002E-2</c:v>
                </c:pt>
                <c:pt idx="378">
                  <c:v>4.1000000000000002E-2</c:v>
                </c:pt>
                <c:pt idx="379">
                  <c:v>4.1000000000000002E-2</c:v>
                </c:pt>
                <c:pt idx="380">
                  <c:v>4.1000000000000002E-2</c:v>
                </c:pt>
                <c:pt idx="381">
                  <c:v>4.1000000000000002E-2</c:v>
                </c:pt>
                <c:pt idx="382">
                  <c:v>4.1000000000000002E-2</c:v>
                </c:pt>
                <c:pt idx="383">
                  <c:v>4.1000000000000002E-2</c:v>
                </c:pt>
                <c:pt idx="384">
                  <c:v>4.1000000000000002E-2</c:v>
                </c:pt>
                <c:pt idx="385">
                  <c:v>4.1000000000000002E-2</c:v>
                </c:pt>
                <c:pt idx="386">
                  <c:v>4.1000000000000002E-2</c:v>
                </c:pt>
                <c:pt idx="387">
                  <c:v>4.1000000000000002E-2</c:v>
                </c:pt>
                <c:pt idx="388">
                  <c:v>4.1000000000000002E-2</c:v>
                </c:pt>
                <c:pt idx="389">
                  <c:v>4.1000000000000002E-2</c:v>
                </c:pt>
                <c:pt idx="390">
                  <c:v>4.1000000000000002E-2</c:v>
                </c:pt>
                <c:pt idx="391">
                  <c:v>4.1000000000000002E-2</c:v>
                </c:pt>
                <c:pt idx="392">
                  <c:v>4.1000000000000002E-2</c:v>
                </c:pt>
                <c:pt idx="393">
                  <c:v>4.1000000000000002E-2</c:v>
                </c:pt>
                <c:pt idx="394">
                  <c:v>4.1000000000000002E-2</c:v>
                </c:pt>
                <c:pt idx="395">
                  <c:v>4.1000000000000002E-2</c:v>
                </c:pt>
                <c:pt idx="396">
                  <c:v>4.1000000000000002E-2</c:v>
                </c:pt>
                <c:pt idx="397">
                  <c:v>4.1000000000000002E-2</c:v>
                </c:pt>
                <c:pt idx="398">
                  <c:v>4.1000000000000002E-2</c:v>
                </c:pt>
                <c:pt idx="399">
                  <c:v>4.1000000000000002E-2</c:v>
                </c:pt>
                <c:pt idx="400">
                  <c:v>4.1000000000000002E-2</c:v>
                </c:pt>
                <c:pt idx="401">
                  <c:v>4.1000000000000002E-2</c:v>
                </c:pt>
                <c:pt idx="402">
                  <c:v>4.1000000000000002E-2</c:v>
                </c:pt>
                <c:pt idx="403">
                  <c:v>4.1000000000000002E-2</c:v>
                </c:pt>
                <c:pt idx="404">
                  <c:v>4.1000000000000002E-2</c:v>
                </c:pt>
                <c:pt idx="405">
                  <c:v>4.1000000000000002E-2</c:v>
                </c:pt>
                <c:pt idx="406">
                  <c:v>4.1000000000000002E-2</c:v>
                </c:pt>
                <c:pt idx="407">
                  <c:v>4.1000000000000002E-2</c:v>
                </c:pt>
                <c:pt idx="408">
                  <c:v>4.1000000000000002E-2</c:v>
                </c:pt>
                <c:pt idx="409">
                  <c:v>4.1000000000000002E-2</c:v>
                </c:pt>
                <c:pt idx="410">
                  <c:v>4.1000000000000002E-2</c:v>
                </c:pt>
                <c:pt idx="411">
                  <c:v>4.1000000000000002E-2</c:v>
                </c:pt>
                <c:pt idx="412">
                  <c:v>4.1000000000000002E-2</c:v>
                </c:pt>
                <c:pt idx="413">
                  <c:v>4.1000000000000002E-2</c:v>
                </c:pt>
                <c:pt idx="414">
                  <c:v>4.1000000000000002E-2</c:v>
                </c:pt>
                <c:pt idx="415">
                  <c:v>4.1000000000000002E-2</c:v>
                </c:pt>
                <c:pt idx="416">
                  <c:v>4.1000000000000002E-2</c:v>
                </c:pt>
                <c:pt idx="417">
                  <c:v>4.1000000000000002E-2</c:v>
                </c:pt>
                <c:pt idx="418">
                  <c:v>4.1000000000000002E-2</c:v>
                </c:pt>
                <c:pt idx="419">
                  <c:v>4.1000000000000002E-2</c:v>
                </c:pt>
                <c:pt idx="420">
                  <c:v>4.1000000000000002E-2</c:v>
                </c:pt>
                <c:pt idx="421">
                  <c:v>4.1000000000000002E-2</c:v>
                </c:pt>
                <c:pt idx="422">
                  <c:v>4.1000000000000002E-2</c:v>
                </c:pt>
                <c:pt idx="423">
                  <c:v>4.1000000000000002E-2</c:v>
                </c:pt>
                <c:pt idx="424">
                  <c:v>4.1000000000000002E-2</c:v>
                </c:pt>
                <c:pt idx="425">
                  <c:v>4.1000000000000002E-2</c:v>
                </c:pt>
                <c:pt idx="426">
                  <c:v>4.1000000000000002E-2</c:v>
                </c:pt>
                <c:pt idx="427">
                  <c:v>4.1000000000000002E-2</c:v>
                </c:pt>
                <c:pt idx="428">
                  <c:v>4.1000000000000002E-2</c:v>
                </c:pt>
                <c:pt idx="429">
                  <c:v>4.1000000000000002E-2</c:v>
                </c:pt>
                <c:pt idx="430">
                  <c:v>4.1000000000000002E-2</c:v>
                </c:pt>
                <c:pt idx="431">
                  <c:v>4.1000000000000002E-2</c:v>
                </c:pt>
                <c:pt idx="432">
                  <c:v>4.1000000000000002E-2</c:v>
                </c:pt>
                <c:pt idx="433">
                  <c:v>4.1000000000000002E-2</c:v>
                </c:pt>
                <c:pt idx="434">
                  <c:v>4.1000000000000002E-2</c:v>
                </c:pt>
                <c:pt idx="435">
                  <c:v>4.1000000000000002E-2</c:v>
                </c:pt>
                <c:pt idx="436">
                  <c:v>4.1000000000000002E-2</c:v>
                </c:pt>
                <c:pt idx="437">
                  <c:v>4.1000000000000002E-2</c:v>
                </c:pt>
                <c:pt idx="438">
                  <c:v>4.1000000000000002E-2</c:v>
                </c:pt>
                <c:pt idx="439">
                  <c:v>4.1000000000000002E-2</c:v>
                </c:pt>
                <c:pt idx="440">
                  <c:v>4.1000000000000002E-2</c:v>
                </c:pt>
                <c:pt idx="441">
                  <c:v>4.1000000000000002E-2</c:v>
                </c:pt>
                <c:pt idx="442">
                  <c:v>4.1000000000000002E-2</c:v>
                </c:pt>
                <c:pt idx="443">
                  <c:v>4.1000000000000002E-2</c:v>
                </c:pt>
                <c:pt idx="444">
                  <c:v>4.1000000000000002E-2</c:v>
                </c:pt>
                <c:pt idx="445">
                  <c:v>4.1000000000000002E-2</c:v>
                </c:pt>
                <c:pt idx="446">
                  <c:v>4.1000000000000002E-2</c:v>
                </c:pt>
                <c:pt idx="447">
                  <c:v>4.1000000000000002E-2</c:v>
                </c:pt>
                <c:pt idx="448">
                  <c:v>4.1000000000000002E-2</c:v>
                </c:pt>
                <c:pt idx="449">
                  <c:v>4.1000000000000002E-2</c:v>
                </c:pt>
                <c:pt idx="450">
                  <c:v>4.1000000000000002E-2</c:v>
                </c:pt>
                <c:pt idx="451">
                  <c:v>4.1000000000000002E-2</c:v>
                </c:pt>
                <c:pt idx="452">
                  <c:v>4.1000000000000002E-2</c:v>
                </c:pt>
                <c:pt idx="453">
                  <c:v>4.1000000000000002E-2</c:v>
                </c:pt>
                <c:pt idx="454">
                  <c:v>4.1000000000000002E-2</c:v>
                </c:pt>
                <c:pt idx="455">
                  <c:v>4.1000000000000002E-2</c:v>
                </c:pt>
                <c:pt idx="456">
                  <c:v>4.1000000000000002E-2</c:v>
                </c:pt>
                <c:pt idx="457">
                  <c:v>4.1000000000000002E-2</c:v>
                </c:pt>
                <c:pt idx="458">
                  <c:v>4.1000000000000002E-2</c:v>
                </c:pt>
                <c:pt idx="459">
                  <c:v>4.1000000000000002E-2</c:v>
                </c:pt>
                <c:pt idx="460">
                  <c:v>4.1000000000000002E-2</c:v>
                </c:pt>
                <c:pt idx="461">
                  <c:v>4.1000000000000002E-2</c:v>
                </c:pt>
                <c:pt idx="462">
                  <c:v>4.1000000000000002E-2</c:v>
                </c:pt>
                <c:pt idx="463">
                  <c:v>4.1000000000000002E-2</c:v>
                </c:pt>
                <c:pt idx="464">
                  <c:v>4.1000000000000002E-2</c:v>
                </c:pt>
                <c:pt idx="465">
                  <c:v>4.1000000000000002E-2</c:v>
                </c:pt>
                <c:pt idx="466">
                  <c:v>4.1000000000000002E-2</c:v>
                </c:pt>
                <c:pt idx="467">
                  <c:v>4.1000000000000002E-2</c:v>
                </c:pt>
                <c:pt idx="468">
                  <c:v>4.1000000000000002E-2</c:v>
                </c:pt>
                <c:pt idx="469">
                  <c:v>4.1000000000000002E-2</c:v>
                </c:pt>
                <c:pt idx="470">
                  <c:v>4.1000000000000002E-2</c:v>
                </c:pt>
                <c:pt idx="471">
                  <c:v>4.1000000000000002E-2</c:v>
                </c:pt>
                <c:pt idx="472">
                  <c:v>4.1000000000000002E-2</c:v>
                </c:pt>
                <c:pt idx="473">
                  <c:v>4.1000000000000002E-2</c:v>
                </c:pt>
                <c:pt idx="474">
                  <c:v>4.1000000000000002E-2</c:v>
                </c:pt>
                <c:pt idx="475">
                  <c:v>4.1000000000000002E-2</c:v>
                </c:pt>
                <c:pt idx="476">
                  <c:v>4.1000000000000002E-2</c:v>
                </c:pt>
                <c:pt idx="477">
                  <c:v>4.1000000000000002E-2</c:v>
                </c:pt>
                <c:pt idx="478">
                  <c:v>4.1000000000000002E-2</c:v>
                </c:pt>
                <c:pt idx="479">
                  <c:v>4.1000000000000002E-2</c:v>
                </c:pt>
                <c:pt idx="480">
                  <c:v>4.1000000000000002E-2</c:v>
                </c:pt>
                <c:pt idx="481">
                  <c:v>4.1000000000000002E-2</c:v>
                </c:pt>
                <c:pt idx="482">
                  <c:v>4.1000000000000002E-2</c:v>
                </c:pt>
                <c:pt idx="483">
                  <c:v>4.1000000000000002E-2</c:v>
                </c:pt>
                <c:pt idx="484">
                  <c:v>4.1000000000000002E-2</c:v>
                </c:pt>
                <c:pt idx="485">
                  <c:v>4.1000000000000002E-2</c:v>
                </c:pt>
                <c:pt idx="486">
                  <c:v>4.1000000000000002E-2</c:v>
                </c:pt>
                <c:pt idx="487">
                  <c:v>4.1000000000000002E-2</c:v>
                </c:pt>
                <c:pt idx="488">
                  <c:v>4.1000000000000002E-2</c:v>
                </c:pt>
                <c:pt idx="489">
                  <c:v>4.1000000000000002E-2</c:v>
                </c:pt>
                <c:pt idx="490">
                  <c:v>4.1000000000000002E-2</c:v>
                </c:pt>
                <c:pt idx="491">
                  <c:v>4.1000000000000002E-2</c:v>
                </c:pt>
                <c:pt idx="492">
                  <c:v>4.1000000000000002E-2</c:v>
                </c:pt>
                <c:pt idx="493">
                  <c:v>4.1000000000000002E-2</c:v>
                </c:pt>
                <c:pt idx="494">
                  <c:v>4.1000000000000002E-2</c:v>
                </c:pt>
                <c:pt idx="495">
                  <c:v>4.1000000000000002E-2</c:v>
                </c:pt>
                <c:pt idx="496">
                  <c:v>4.1000000000000002E-2</c:v>
                </c:pt>
                <c:pt idx="497">
                  <c:v>4.1000000000000002E-2</c:v>
                </c:pt>
                <c:pt idx="498">
                  <c:v>4.1000000000000002E-2</c:v>
                </c:pt>
                <c:pt idx="499">
                  <c:v>4.1000000000000002E-2</c:v>
                </c:pt>
                <c:pt idx="500">
                  <c:v>4.1000000000000002E-2</c:v>
                </c:pt>
                <c:pt idx="501">
                  <c:v>4.1000000000000002E-2</c:v>
                </c:pt>
                <c:pt idx="502">
                  <c:v>4.1000000000000002E-2</c:v>
                </c:pt>
                <c:pt idx="503">
                  <c:v>4.1000000000000002E-2</c:v>
                </c:pt>
                <c:pt idx="504">
                  <c:v>4.1000000000000002E-2</c:v>
                </c:pt>
                <c:pt idx="505">
                  <c:v>4.1000000000000002E-2</c:v>
                </c:pt>
                <c:pt idx="506">
                  <c:v>4.1000000000000002E-2</c:v>
                </c:pt>
                <c:pt idx="507">
                  <c:v>4.1000000000000002E-2</c:v>
                </c:pt>
                <c:pt idx="508">
                  <c:v>4.1000000000000002E-2</c:v>
                </c:pt>
                <c:pt idx="509">
                  <c:v>4.1000000000000002E-2</c:v>
                </c:pt>
                <c:pt idx="510">
                  <c:v>4.1000000000000002E-2</c:v>
                </c:pt>
                <c:pt idx="511">
                  <c:v>4.1000000000000002E-2</c:v>
                </c:pt>
                <c:pt idx="512">
                  <c:v>4.1000000000000002E-2</c:v>
                </c:pt>
                <c:pt idx="513">
                  <c:v>4.1000000000000002E-2</c:v>
                </c:pt>
                <c:pt idx="514">
                  <c:v>4.1000000000000002E-2</c:v>
                </c:pt>
                <c:pt idx="515">
                  <c:v>4.1000000000000002E-2</c:v>
                </c:pt>
                <c:pt idx="516">
                  <c:v>4.1000000000000002E-2</c:v>
                </c:pt>
                <c:pt idx="517">
                  <c:v>4.1000000000000002E-2</c:v>
                </c:pt>
                <c:pt idx="518">
                  <c:v>4.1000000000000002E-2</c:v>
                </c:pt>
                <c:pt idx="519">
                  <c:v>4.1000000000000002E-2</c:v>
                </c:pt>
                <c:pt idx="520">
                  <c:v>4.1000000000000002E-2</c:v>
                </c:pt>
                <c:pt idx="521">
                  <c:v>4.1000000000000002E-2</c:v>
                </c:pt>
                <c:pt idx="522">
                  <c:v>4.1000000000000002E-2</c:v>
                </c:pt>
                <c:pt idx="523">
                  <c:v>4.1000000000000002E-2</c:v>
                </c:pt>
                <c:pt idx="524">
                  <c:v>4.1000000000000002E-2</c:v>
                </c:pt>
                <c:pt idx="525">
                  <c:v>4.1000000000000002E-2</c:v>
                </c:pt>
                <c:pt idx="526">
                  <c:v>4.1000000000000002E-2</c:v>
                </c:pt>
                <c:pt idx="527">
                  <c:v>4.1000000000000002E-2</c:v>
                </c:pt>
                <c:pt idx="528">
                  <c:v>4.1000000000000002E-2</c:v>
                </c:pt>
                <c:pt idx="529">
                  <c:v>4.1000000000000002E-2</c:v>
                </c:pt>
                <c:pt idx="530">
                  <c:v>4.1000000000000002E-2</c:v>
                </c:pt>
                <c:pt idx="531">
                  <c:v>4.1000000000000002E-2</c:v>
                </c:pt>
                <c:pt idx="532">
                  <c:v>4.1000000000000002E-2</c:v>
                </c:pt>
                <c:pt idx="533">
                  <c:v>4.1000000000000002E-2</c:v>
                </c:pt>
                <c:pt idx="534">
                  <c:v>4.1000000000000002E-2</c:v>
                </c:pt>
                <c:pt idx="535">
                  <c:v>4.1000000000000002E-2</c:v>
                </c:pt>
                <c:pt idx="536">
                  <c:v>4.1000000000000002E-2</c:v>
                </c:pt>
                <c:pt idx="537">
                  <c:v>4.1000000000000002E-2</c:v>
                </c:pt>
                <c:pt idx="538">
                  <c:v>4.1000000000000002E-2</c:v>
                </c:pt>
                <c:pt idx="539">
                  <c:v>4.1000000000000002E-2</c:v>
                </c:pt>
                <c:pt idx="540">
                  <c:v>4.1000000000000002E-2</c:v>
                </c:pt>
                <c:pt idx="541">
                  <c:v>4.1000000000000002E-2</c:v>
                </c:pt>
                <c:pt idx="542">
                  <c:v>4.1000000000000002E-2</c:v>
                </c:pt>
                <c:pt idx="543">
                  <c:v>4.1000000000000002E-2</c:v>
                </c:pt>
                <c:pt idx="544">
                  <c:v>4.1000000000000002E-2</c:v>
                </c:pt>
                <c:pt idx="545">
                  <c:v>4.1000000000000002E-2</c:v>
                </c:pt>
                <c:pt idx="546">
                  <c:v>4.1000000000000002E-2</c:v>
                </c:pt>
                <c:pt idx="547">
                  <c:v>4.1000000000000002E-2</c:v>
                </c:pt>
                <c:pt idx="548">
                  <c:v>4.1000000000000002E-2</c:v>
                </c:pt>
                <c:pt idx="549">
                  <c:v>4.1000000000000002E-2</c:v>
                </c:pt>
                <c:pt idx="550">
                  <c:v>4.1000000000000002E-2</c:v>
                </c:pt>
                <c:pt idx="551">
                  <c:v>4.1000000000000002E-2</c:v>
                </c:pt>
                <c:pt idx="552">
                  <c:v>4.1000000000000002E-2</c:v>
                </c:pt>
                <c:pt idx="553">
                  <c:v>4.1000000000000002E-2</c:v>
                </c:pt>
                <c:pt idx="554">
                  <c:v>4.1000000000000002E-2</c:v>
                </c:pt>
                <c:pt idx="555">
                  <c:v>4.1000000000000002E-2</c:v>
                </c:pt>
                <c:pt idx="556">
                  <c:v>4.1000000000000002E-2</c:v>
                </c:pt>
                <c:pt idx="557">
                  <c:v>4.1000000000000002E-2</c:v>
                </c:pt>
                <c:pt idx="558">
                  <c:v>4.1000000000000002E-2</c:v>
                </c:pt>
                <c:pt idx="559">
                  <c:v>4.1000000000000002E-2</c:v>
                </c:pt>
                <c:pt idx="560">
                  <c:v>4.1000000000000002E-2</c:v>
                </c:pt>
                <c:pt idx="561">
                  <c:v>4.1000000000000002E-2</c:v>
                </c:pt>
                <c:pt idx="562">
                  <c:v>4.1000000000000002E-2</c:v>
                </c:pt>
                <c:pt idx="563">
                  <c:v>4.1000000000000002E-2</c:v>
                </c:pt>
                <c:pt idx="564">
                  <c:v>4.1000000000000002E-2</c:v>
                </c:pt>
                <c:pt idx="565">
                  <c:v>4.1000000000000002E-2</c:v>
                </c:pt>
                <c:pt idx="566">
                  <c:v>4.1000000000000002E-2</c:v>
                </c:pt>
                <c:pt idx="567">
                  <c:v>4.1000000000000002E-2</c:v>
                </c:pt>
                <c:pt idx="568">
                  <c:v>4.1000000000000002E-2</c:v>
                </c:pt>
                <c:pt idx="569">
                  <c:v>4.1000000000000002E-2</c:v>
                </c:pt>
                <c:pt idx="570">
                  <c:v>4.1000000000000002E-2</c:v>
                </c:pt>
                <c:pt idx="571">
                  <c:v>4.1000000000000002E-2</c:v>
                </c:pt>
                <c:pt idx="572">
                  <c:v>4.1000000000000002E-2</c:v>
                </c:pt>
                <c:pt idx="573">
                  <c:v>4.1000000000000002E-2</c:v>
                </c:pt>
                <c:pt idx="574">
                  <c:v>4.1000000000000002E-2</c:v>
                </c:pt>
                <c:pt idx="575">
                  <c:v>4.1000000000000002E-2</c:v>
                </c:pt>
                <c:pt idx="576">
                  <c:v>4.1000000000000002E-2</c:v>
                </c:pt>
                <c:pt idx="577">
                  <c:v>4.1000000000000002E-2</c:v>
                </c:pt>
                <c:pt idx="578">
                  <c:v>4.1000000000000002E-2</c:v>
                </c:pt>
                <c:pt idx="579">
                  <c:v>4.1000000000000002E-2</c:v>
                </c:pt>
                <c:pt idx="580">
                  <c:v>4.1000000000000002E-2</c:v>
                </c:pt>
                <c:pt idx="581">
                  <c:v>4.1000000000000002E-2</c:v>
                </c:pt>
                <c:pt idx="582">
                  <c:v>4.1000000000000002E-2</c:v>
                </c:pt>
                <c:pt idx="583">
                  <c:v>4.1000000000000002E-2</c:v>
                </c:pt>
                <c:pt idx="584">
                  <c:v>4.1000000000000002E-2</c:v>
                </c:pt>
                <c:pt idx="585">
                  <c:v>4.1000000000000002E-2</c:v>
                </c:pt>
                <c:pt idx="586">
                  <c:v>4.1000000000000002E-2</c:v>
                </c:pt>
                <c:pt idx="587">
                  <c:v>4.1000000000000002E-2</c:v>
                </c:pt>
                <c:pt idx="588">
                  <c:v>4.1000000000000002E-2</c:v>
                </c:pt>
                <c:pt idx="589">
                  <c:v>4.1000000000000002E-2</c:v>
                </c:pt>
                <c:pt idx="590">
                  <c:v>4.1000000000000002E-2</c:v>
                </c:pt>
                <c:pt idx="591">
                  <c:v>4.1000000000000002E-2</c:v>
                </c:pt>
                <c:pt idx="592">
                  <c:v>4.1000000000000002E-2</c:v>
                </c:pt>
                <c:pt idx="593">
                  <c:v>4.1000000000000002E-2</c:v>
                </c:pt>
                <c:pt idx="594">
                  <c:v>4.1000000000000002E-2</c:v>
                </c:pt>
                <c:pt idx="595">
                  <c:v>4.1000000000000002E-2</c:v>
                </c:pt>
                <c:pt idx="596">
                  <c:v>4.1000000000000002E-2</c:v>
                </c:pt>
                <c:pt idx="597">
                  <c:v>4.1000000000000002E-2</c:v>
                </c:pt>
                <c:pt idx="598">
                  <c:v>4.1000000000000002E-2</c:v>
                </c:pt>
                <c:pt idx="599">
                  <c:v>4.1000000000000002E-2</c:v>
                </c:pt>
                <c:pt idx="600">
                  <c:v>4.1000000000000002E-2</c:v>
                </c:pt>
                <c:pt idx="601">
                  <c:v>4.1000000000000002E-2</c:v>
                </c:pt>
                <c:pt idx="602">
                  <c:v>4.1000000000000002E-2</c:v>
                </c:pt>
                <c:pt idx="603">
                  <c:v>4.1000000000000002E-2</c:v>
                </c:pt>
                <c:pt idx="604">
                  <c:v>4.1000000000000002E-2</c:v>
                </c:pt>
                <c:pt idx="605">
                  <c:v>4.1000000000000002E-2</c:v>
                </c:pt>
                <c:pt idx="606">
                  <c:v>4.1000000000000002E-2</c:v>
                </c:pt>
                <c:pt idx="607">
                  <c:v>4.1000000000000002E-2</c:v>
                </c:pt>
                <c:pt idx="608">
                  <c:v>4.1000000000000002E-2</c:v>
                </c:pt>
                <c:pt idx="609">
                  <c:v>4.1000000000000002E-2</c:v>
                </c:pt>
                <c:pt idx="610">
                  <c:v>4.1000000000000002E-2</c:v>
                </c:pt>
                <c:pt idx="611">
                  <c:v>4.1000000000000002E-2</c:v>
                </c:pt>
                <c:pt idx="612">
                  <c:v>4.1000000000000002E-2</c:v>
                </c:pt>
                <c:pt idx="613">
                  <c:v>4.1000000000000002E-2</c:v>
                </c:pt>
                <c:pt idx="614">
                  <c:v>4.1000000000000002E-2</c:v>
                </c:pt>
                <c:pt idx="615">
                  <c:v>4.1000000000000002E-2</c:v>
                </c:pt>
                <c:pt idx="616">
                  <c:v>4.1000000000000002E-2</c:v>
                </c:pt>
                <c:pt idx="617">
                  <c:v>4.1000000000000002E-2</c:v>
                </c:pt>
                <c:pt idx="618">
                  <c:v>4.1000000000000002E-2</c:v>
                </c:pt>
                <c:pt idx="619">
                  <c:v>4.1000000000000002E-2</c:v>
                </c:pt>
                <c:pt idx="620">
                  <c:v>4.1000000000000002E-2</c:v>
                </c:pt>
                <c:pt idx="621">
                  <c:v>4.1000000000000002E-2</c:v>
                </c:pt>
                <c:pt idx="622">
                  <c:v>4.1000000000000002E-2</c:v>
                </c:pt>
                <c:pt idx="623">
                  <c:v>4.1000000000000002E-2</c:v>
                </c:pt>
                <c:pt idx="624">
                  <c:v>4.1000000000000002E-2</c:v>
                </c:pt>
                <c:pt idx="625">
                  <c:v>4.1000000000000002E-2</c:v>
                </c:pt>
                <c:pt idx="626">
                  <c:v>4.1000000000000002E-2</c:v>
                </c:pt>
                <c:pt idx="627">
                  <c:v>4.1000000000000002E-2</c:v>
                </c:pt>
                <c:pt idx="628">
                  <c:v>4.1000000000000002E-2</c:v>
                </c:pt>
                <c:pt idx="629">
                  <c:v>4.1000000000000002E-2</c:v>
                </c:pt>
                <c:pt idx="630">
                  <c:v>4.1000000000000002E-2</c:v>
                </c:pt>
                <c:pt idx="631">
                  <c:v>4.1000000000000002E-2</c:v>
                </c:pt>
                <c:pt idx="632">
                  <c:v>4.1000000000000002E-2</c:v>
                </c:pt>
                <c:pt idx="633">
                  <c:v>4.1000000000000002E-2</c:v>
                </c:pt>
                <c:pt idx="634">
                  <c:v>4.1000000000000002E-2</c:v>
                </c:pt>
                <c:pt idx="635">
                  <c:v>4.1000000000000002E-2</c:v>
                </c:pt>
                <c:pt idx="636">
                  <c:v>4.1000000000000002E-2</c:v>
                </c:pt>
                <c:pt idx="637">
                  <c:v>4.1000000000000002E-2</c:v>
                </c:pt>
                <c:pt idx="638">
                  <c:v>4.1000000000000002E-2</c:v>
                </c:pt>
                <c:pt idx="639">
                  <c:v>4.1000000000000002E-2</c:v>
                </c:pt>
                <c:pt idx="640">
                  <c:v>4.1000000000000002E-2</c:v>
                </c:pt>
                <c:pt idx="641">
                  <c:v>4.1000000000000002E-2</c:v>
                </c:pt>
                <c:pt idx="642">
                  <c:v>4.1000000000000002E-2</c:v>
                </c:pt>
                <c:pt idx="643">
                  <c:v>4.1000000000000002E-2</c:v>
                </c:pt>
                <c:pt idx="644">
                  <c:v>4.1000000000000002E-2</c:v>
                </c:pt>
                <c:pt idx="645">
                  <c:v>4.1000000000000002E-2</c:v>
                </c:pt>
                <c:pt idx="646">
                  <c:v>4.1000000000000002E-2</c:v>
                </c:pt>
                <c:pt idx="647">
                  <c:v>4.1000000000000002E-2</c:v>
                </c:pt>
                <c:pt idx="648">
                  <c:v>4.1000000000000002E-2</c:v>
                </c:pt>
                <c:pt idx="649">
                  <c:v>4.1000000000000002E-2</c:v>
                </c:pt>
                <c:pt idx="650">
                  <c:v>4.1000000000000002E-2</c:v>
                </c:pt>
                <c:pt idx="651">
                  <c:v>4.1000000000000002E-2</c:v>
                </c:pt>
                <c:pt idx="652">
                  <c:v>4.1000000000000002E-2</c:v>
                </c:pt>
                <c:pt idx="653">
                  <c:v>4.1000000000000002E-2</c:v>
                </c:pt>
                <c:pt idx="654">
                  <c:v>4.1000000000000002E-2</c:v>
                </c:pt>
                <c:pt idx="655">
                  <c:v>4.1000000000000002E-2</c:v>
                </c:pt>
                <c:pt idx="656">
                  <c:v>4.1000000000000002E-2</c:v>
                </c:pt>
                <c:pt idx="657">
                  <c:v>4.1000000000000002E-2</c:v>
                </c:pt>
                <c:pt idx="658">
                  <c:v>4.1000000000000002E-2</c:v>
                </c:pt>
                <c:pt idx="659">
                  <c:v>4.1000000000000002E-2</c:v>
                </c:pt>
                <c:pt idx="660">
                  <c:v>4.1000000000000002E-2</c:v>
                </c:pt>
                <c:pt idx="661">
                  <c:v>4.1000000000000002E-2</c:v>
                </c:pt>
                <c:pt idx="662">
                  <c:v>4.1000000000000002E-2</c:v>
                </c:pt>
                <c:pt idx="663">
                  <c:v>4.1000000000000002E-2</c:v>
                </c:pt>
                <c:pt idx="664">
                  <c:v>4.1000000000000002E-2</c:v>
                </c:pt>
                <c:pt idx="665">
                  <c:v>4.1000000000000002E-2</c:v>
                </c:pt>
                <c:pt idx="666">
                  <c:v>4.1000000000000002E-2</c:v>
                </c:pt>
                <c:pt idx="667">
                  <c:v>4.1000000000000002E-2</c:v>
                </c:pt>
                <c:pt idx="668">
                  <c:v>4.1000000000000002E-2</c:v>
                </c:pt>
                <c:pt idx="669">
                  <c:v>4.1000000000000002E-2</c:v>
                </c:pt>
                <c:pt idx="670">
                  <c:v>4.1000000000000002E-2</c:v>
                </c:pt>
                <c:pt idx="671">
                  <c:v>4.1000000000000002E-2</c:v>
                </c:pt>
                <c:pt idx="672">
                  <c:v>4.1000000000000002E-2</c:v>
                </c:pt>
                <c:pt idx="673">
                  <c:v>4.1000000000000002E-2</c:v>
                </c:pt>
                <c:pt idx="674">
                  <c:v>4.1000000000000002E-2</c:v>
                </c:pt>
                <c:pt idx="675">
                  <c:v>4.1000000000000002E-2</c:v>
                </c:pt>
                <c:pt idx="676">
                  <c:v>4.1000000000000002E-2</c:v>
                </c:pt>
                <c:pt idx="677">
                  <c:v>4.1000000000000002E-2</c:v>
                </c:pt>
                <c:pt idx="678">
                  <c:v>4.1000000000000002E-2</c:v>
                </c:pt>
                <c:pt idx="679">
                  <c:v>4.1000000000000002E-2</c:v>
                </c:pt>
                <c:pt idx="680">
                  <c:v>4.1000000000000002E-2</c:v>
                </c:pt>
                <c:pt idx="681">
                  <c:v>4.1000000000000002E-2</c:v>
                </c:pt>
                <c:pt idx="682">
                  <c:v>4.1000000000000002E-2</c:v>
                </c:pt>
                <c:pt idx="683">
                  <c:v>4.1000000000000002E-2</c:v>
                </c:pt>
                <c:pt idx="684">
                  <c:v>4.1000000000000002E-2</c:v>
                </c:pt>
                <c:pt idx="685">
                  <c:v>4.1000000000000002E-2</c:v>
                </c:pt>
                <c:pt idx="686">
                  <c:v>4.1000000000000002E-2</c:v>
                </c:pt>
                <c:pt idx="687">
                  <c:v>4.1000000000000002E-2</c:v>
                </c:pt>
                <c:pt idx="688">
                  <c:v>4.1000000000000002E-2</c:v>
                </c:pt>
                <c:pt idx="689">
                  <c:v>4.1000000000000002E-2</c:v>
                </c:pt>
                <c:pt idx="690">
                  <c:v>4.1000000000000002E-2</c:v>
                </c:pt>
                <c:pt idx="691">
                  <c:v>4.1000000000000002E-2</c:v>
                </c:pt>
                <c:pt idx="692">
                  <c:v>4.1000000000000002E-2</c:v>
                </c:pt>
                <c:pt idx="693">
                  <c:v>4.1000000000000002E-2</c:v>
                </c:pt>
                <c:pt idx="694">
                  <c:v>4.1000000000000002E-2</c:v>
                </c:pt>
                <c:pt idx="695">
                  <c:v>4.1000000000000002E-2</c:v>
                </c:pt>
                <c:pt idx="696">
                  <c:v>4.1000000000000002E-2</c:v>
                </c:pt>
                <c:pt idx="697">
                  <c:v>4.1000000000000002E-2</c:v>
                </c:pt>
                <c:pt idx="698">
                  <c:v>4.1000000000000002E-2</c:v>
                </c:pt>
                <c:pt idx="699">
                  <c:v>4.1000000000000002E-2</c:v>
                </c:pt>
                <c:pt idx="700">
                  <c:v>4.1000000000000002E-2</c:v>
                </c:pt>
                <c:pt idx="701">
                  <c:v>4.1000000000000002E-2</c:v>
                </c:pt>
                <c:pt idx="702">
                  <c:v>4.1000000000000002E-2</c:v>
                </c:pt>
                <c:pt idx="703">
                  <c:v>4.1000000000000002E-2</c:v>
                </c:pt>
                <c:pt idx="704">
                  <c:v>4.1000000000000002E-2</c:v>
                </c:pt>
                <c:pt idx="705">
                  <c:v>4.1000000000000002E-2</c:v>
                </c:pt>
                <c:pt idx="706">
                  <c:v>4.1000000000000002E-2</c:v>
                </c:pt>
                <c:pt idx="707">
                  <c:v>4.1000000000000002E-2</c:v>
                </c:pt>
                <c:pt idx="708">
                  <c:v>4.1000000000000002E-2</c:v>
                </c:pt>
                <c:pt idx="709">
                  <c:v>4.1000000000000002E-2</c:v>
                </c:pt>
                <c:pt idx="710">
                  <c:v>4.1000000000000002E-2</c:v>
                </c:pt>
                <c:pt idx="711">
                  <c:v>4.1000000000000002E-2</c:v>
                </c:pt>
                <c:pt idx="712">
                  <c:v>4.1000000000000002E-2</c:v>
                </c:pt>
                <c:pt idx="713">
                  <c:v>4.1000000000000002E-2</c:v>
                </c:pt>
                <c:pt idx="714">
                  <c:v>4.1000000000000002E-2</c:v>
                </c:pt>
                <c:pt idx="715">
                  <c:v>4.1000000000000002E-2</c:v>
                </c:pt>
                <c:pt idx="716">
                  <c:v>4.1000000000000002E-2</c:v>
                </c:pt>
                <c:pt idx="717">
                  <c:v>4.1000000000000002E-2</c:v>
                </c:pt>
                <c:pt idx="718">
                  <c:v>4.1000000000000002E-2</c:v>
                </c:pt>
                <c:pt idx="719">
                  <c:v>4.1000000000000002E-2</c:v>
                </c:pt>
                <c:pt idx="720">
                  <c:v>4.1000000000000002E-2</c:v>
                </c:pt>
                <c:pt idx="721">
                  <c:v>4.1000000000000002E-2</c:v>
                </c:pt>
                <c:pt idx="722">
                  <c:v>4.1000000000000002E-2</c:v>
                </c:pt>
                <c:pt idx="723">
                  <c:v>4.1000000000000002E-2</c:v>
                </c:pt>
                <c:pt idx="724">
                  <c:v>4.1000000000000002E-2</c:v>
                </c:pt>
                <c:pt idx="725">
                  <c:v>4.1000000000000002E-2</c:v>
                </c:pt>
                <c:pt idx="726">
                  <c:v>4.1000000000000002E-2</c:v>
                </c:pt>
                <c:pt idx="727">
                  <c:v>4.1000000000000002E-2</c:v>
                </c:pt>
                <c:pt idx="728">
                  <c:v>4.1000000000000002E-2</c:v>
                </c:pt>
                <c:pt idx="729">
                  <c:v>4.1000000000000002E-2</c:v>
                </c:pt>
                <c:pt idx="730">
                  <c:v>4.1000000000000002E-2</c:v>
                </c:pt>
                <c:pt idx="731">
                  <c:v>4.1000000000000002E-2</c:v>
                </c:pt>
                <c:pt idx="732">
                  <c:v>4.1000000000000002E-2</c:v>
                </c:pt>
                <c:pt idx="733">
                  <c:v>4.1000000000000002E-2</c:v>
                </c:pt>
                <c:pt idx="734">
                  <c:v>4.1000000000000002E-2</c:v>
                </c:pt>
                <c:pt idx="735">
                  <c:v>4.1000000000000002E-2</c:v>
                </c:pt>
                <c:pt idx="736">
                  <c:v>4.1000000000000002E-2</c:v>
                </c:pt>
                <c:pt idx="737">
                  <c:v>4.1000000000000002E-2</c:v>
                </c:pt>
                <c:pt idx="738">
                  <c:v>4.1000000000000002E-2</c:v>
                </c:pt>
                <c:pt idx="739">
                  <c:v>4.1000000000000002E-2</c:v>
                </c:pt>
                <c:pt idx="740">
                  <c:v>4.1000000000000002E-2</c:v>
                </c:pt>
                <c:pt idx="741">
                  <c:v>4.1000000000000002E-2</c:v>
                </c:pt>
                <c:pt idx="742">
                  <c:v>4.1000000000000002E-2</c:v>
                </c:pt>
                <c:pt idx="743">
                  <c:v>4.1000000000000002E-2</c:v>
                </c:pt>
                <c:pt idx="744">
                  <c:v>4.1000000000000002E-2</c:v>
                </c:pt>
                <c:pt idx="745">
                  <c:v>4.1000000000000002E-2</c:v>
                </c:pt>
                <c:pt idx="746">
                  <c:v>4.1000000000000002E-2</c:v>
                </c:pt>
                <c:pt idx="747">
                  <c:v>4.1000000000000002E-2</c:v>
                </c:pt>
                <c:pt idx="748">
                  <c:v>4.1000000000000002E-2</c:v>
                </c:pt>
                <c:pt idx="749">
                  <c:v>4.1000000000000002E-2</c:v>
                </c:pt>
                <c:pt idx="750">
                  <c:v>4.1000000000000002E-2</c:v>
                </c:pt>
                <c:pt idx="751">
                  <c:v>4.1000000000000002E-2</c:v>
                </c:pt>
                <c:pt idx="752">
                  <c:v>4.1000000000000002E-2</c:v>
                </c:pt>
                <c:pt idx="753">
                  <c:v>4.1000000000000002E-2</c:v>
                </c:pt>
                <c:pt idx="754">
                  <c:v>4.1000000000000002E-2</c:v>
                </c:pt>
                <c:pt idx="755">
                  <c:v>4.1000000000000002E-2</c:v>
                </c:pt>
                <c:pt idx="756">
                  <c:v>4.1000000000000002E-2</c:v>
                </c:pt>
                <c:pt idx="757">
                  <c:v>4.1000000000000002E-2</c:v>
                </c:pt>
                <c:pt idx="758">
                  <c:v>4.1000000000000002E-2</c:v>
                </c:pt>
                <c:pt idx="759">
                  <c:v>4.1000000000000002E-2</c:v>
                </c:pt>
                <c:pt idx="760">
                  <c:v>4.1000000000000002E-2</c:v>
                </c:pt>
                <c:pt idx="761">
                  <c:v>4.1000000000000002E-2</c:v>
                </c:pt>
                <c:pt idx="762">
                  <c:v>4.1000000000000002E-2</c:v>
                </c:pt>
                <c:pt idx="763">
                  <c:v>4.1000000000000002E-2</c:v>
                </c:pt>
                <c:pt idx="764">
                  <c:v>4.1000000000000002E-2</c:v>
                </c:pt>
                <c:pt idx="765">
                  <c:v>4.1000000000000002E-2</c:v>
                </c:pt>
                <c:pt idx="766">
                  <c:v>4.1000000000000002E-2</c:v>
                </c:pt>
                <c:pt idx="767">
                  <c:v>4.1000000000000002E-2</c:v>
                </c:pt>
                <c:pt idx="768">
                  <c:v>4.1000000000000002E-2</c:v>
                </c:pt>
                <c:pt idx="769">
                  <c:v>4.1000000000000002E-2</c:v>
                </c:pt>
                <c:pt idx="770">
                  <c:v>4.1000000000000002E-2</c:v>
                </c:pt>
                <c:pt idx="771">
                  <c:v>4.1000000000000002E-2</c:v>
                </c:pt>
                <c:pt idx="772">
                  <c:v>4.1000000000000002E-2</c:v>
                </c:pt>
                <c:pt idx="773">
                  <c:v>4.1000000000000002E-2</c:v>
                </c:pt>
                <c:pt idx="774">
                  <c:v>4.1000000000000002E-2</c:v>
                </c:pt>
                <c:pt idx="775">
                  <c:v>4.1000000000000002E-2</c:v>
                </c:pt>
                <c:pt idx="776">
                  <c:v>4.1000000000000002E-2</c:v>
                </c:pt>
                <c:pt idx="777">
                  <c:v>4.1000000000000002E-2</c:v>
                </c:pt>
                <c:pt idx="778">
                  <c:v>4.1000000000000002E-2</c:v>
                </c:pt>
                <c:pt idx="779">
                  <c:v>4.1000000000000002E-2</c:v>
                </c:pt>
                <c:pt idx="780">
                  <c:v>4.1000000000000002E-2</c:v>
                </c:pt>
                <c:pt idx="781">
                  <c:v>4.1000000000000002E-2</c:v>
                </c:pt>
                <c:pt idx="782">
                  <c:v>4.1000000000000002E-2</c:v>
                </c:pt>
                <c:pt idx="783">
                  <c:v>0.376</c:v>
                </c:pt>
                <c:pt idx="784">
                  <c:v>0.376</c:v>
                </c:pt>
                <c:pt idx="785">
                  <c:v>0.376</c:v>
                </c:pt>
                <c:pt idx="786">
                  <c:v>0.376</c:v>
                </c:pt>
                <c:pt idx="787">
                  <c:v>0.376</c:v>
                </c:pt>
                <c:pt idx="788">
                  <c:v>0.376</c:v>
                </c:pt>
                <c:pt idx="789">
                  <c:v>0.376</c:v>
                </c:pt>
                <c:pt idx="790">
                  <c:v>0.376</c:v>
                </c:pt>
                <c:pt idx="791">
                  <c:v>0.376</c:v>
                </c:pt>
                <c:pt idx="792">
                  <c:v>0.376</c:v>
                </c:pt>
                <c:pt idx="793">
                  <c:v>0.376</c:v>
                </c:pt>
                <c:pt idx="794">
                  <c:v>0.376</c:v>
                </c:pt>
                <c:pt idx="795">
                  <c:v>0.376</c:v>
                </c:pt>
                <c:pt idx="796">
                  <c:v>0.376</c:v>
                </c:pt>
                <c:pt idx="797">
                  <c:v>0.376</c:v>
                </c:pt>
                <c:pt idx="798">
                  <c:v>0.376</c:v>
                </c:pt>
                <c:pt idx="799">
                  <c:v>0.376</c:v>
                </c:pt>
                <c:pt idx="800">
                  <c:v>0.376</c:v>
                </c:pt>
                <c:pt idx="801">
                  <c:v>0.376</c:v>
                </c:pt>
                <c:pt idx="802">
                  <c:v>0.376</c:v>
                </c:pt>
                <c:pt idx="803">
                  <c:v>0.376</c:v>
                </c:pt>
                <c:pt idx="804">
                  <c:v>0.376</c:v>
                </c:pt>
                <c:pt idx="805">
                  <c:v>0.376</c:v>
                </c:pt>
                <c:pt idx="806">
                  <c:v>0.376</c:v>
                </c:pt>
                <c:pt idx="807">
                  <c:v>0.376</c:v>
                </c:pt>
                <c:pt idx="808">
                  <c:v>0.376</c:v>
                </c:pt>
                <c:pt idx="809">
                  <c:v>0.376</c:v>
                </c:pt>
                <c:pt idx="810">
                  <c:v>0.376</c:v>
                </c:pt>
                <c:pt idx="811">
                  <c:v>0.376</c:v>
                </c:pt>
                <c:pt idx="812">
                  <c:v>0.376</c:v>
                </c:pt>
                <c:pt idx="813">
                  <c:v>0.376</c:v>
                </c:pt>
                <c:pt idx="814">
                  <c:v>0.376</c:v>
                </c:pt>
                <c:pt idx="815">
                  <c:v>0.376</c:v>
                </c:pt>
                <c:pt idx="816">
                  <c:v>0.376</c:v>
                </c:pt>
                <c:pt idx="817">
                  <c:v>0.376</c:v>
                </c:pt>
                <c:pt idx="818">
                  <c:v>0.376</c:v>
                </c:pt>
                <c:pt idx="819">
                  <c:v>0.376</c:v>
                </c:pt>
                <c:pt idx="820">
                  <c:v>0.376</c:v>
                </c:pt>
                <c:pt idx="821">
                  <c:v>0.376</c:v>
                </c:pt>
                <c:pt idx="822">
                  <c:v>0.376</c:v>
                </c:pt>
                <c:pt idx="823">
                  <c:v>0.376</c:v>
                </c:pt>
                <c:pt idx="824">
                  <c:v>0.376</c:v>
                </c:pt>
                <c:pt idx="825">
                  <c:v>0.376</c:v>
                </c:pt>
                <c:pt idx="826">
                  <c:v>0.376</c:v>
                </c:pt>
                <c:pt idx="827">
                  <c:v>0.376</c:v>
                </c:pt>
                <c:pt idx="828">
                  <c:v>0.376</c:v>
                </c:pt>
                <c:pt idx="829">
                  <c:v>0.376</c:v>
                </c:pt>
                <c:pt idx="830">
                  <c:v>0.376</c:v>
                </c:pt>
                <c:pt idx="831">
                  <c:v>0.376</c:v>
                </c:pt>
                <c:pt idx="832">
                  <c:v>0.376</c:v>
                </c:pt>
                <c:pt idx="833">
                  <c:v>0.376</c:v>
                </c:pt>
                <c:pt idx="834">
                  <c:v>0.376</c:v>
                </c:pt>
                <c:pt idx="835">
                  <c:v>0.376</c:v>
                </c:pt>
                <c:pt idx="836">
                  <c:v>0.376</c:v>
                </c:pt>
                <c:pt idx="837">
                  <c:v>0.376</c:v>
                </c:pt>
                <c:pt idx="838">
                  <c:v>0.376</c:v>
                </c:pt>
                <c:pt idx="839">
                  <c:v>0.376</c:v>
                </c:pt>
                <c:pt idx="840">
                  <c:v>0.376</c:v>
                </c:pt>
                <c:pt idx="841">
                  <c:v>0.376</c:v>
                </c:pt>
                <c:pt idx="842">
                  <c:v>0.376</c:v>
                </c:pt>
                <c:pt idx="843">
                  <c:v>0.376</c:v>
                </c:pt>
                <c:pt idx="844">
                  <c:v>0.376</c:v>
                </c:pt>
                <c:pt idx="845">
                  <c:v>0.376</c:v>
                </c:pt>
                <c:pt idx="846">
                  <c:v>0.376</c:v>
                </c:pt>
                <c:pt idx="847">
                  <c:v>0.376</c:v>
                </c:pt>
                <c:pt idx="848">
                  <c:v>0.376</c:v>
                </c:pt>
                <c:pt idx="849">
                  <c:v>0.376</c:v>
                </c:pt>
                <c:pt idx="850">
                  <c:v>0.376</c:v>
                </c:pt>
                <c:pt idx="851">
                  <c:v>0.376</c:v>
                </c:pt>
                <c:pt idx="852">
                  <c:v>0.376</c:v>
                </c:pt>
                <c:pt idx="853">
                  <c:v>0.376</c:v>
                </c:pt>
                <c:pt idx="854">
                  <c:v>0.376</c:v>
                </c:pt>
                <c:pt idx="855">
                  <c:v>0.376</c:v>
                </c:pt>
                <c:pt idx="856">
                  <c:v>0.376</c:v>
                </c:pt>
                <c:pt idx="857">
                  <c:v>0.376</c:v>
                </c:pt>
                <c:pt idx="858">
                  <c:v>0.376</c:v>
                </c:pt>
                <c:pt idx="859">
                  <c:v>0.376</c:v>
                </c:pt>
                <c:pt idx="860">
                  <c:v>0.376</c:v>
                </c:pt>
                <c:pt idx="861">
                  <c:v>0.376</c:v>
                </c:pt>
                <c:pt idx="862">
                  <c:v>0.376</c:v>
                </c:pt>
                <c:pt idx="863">
                  <c:v>0.376</c:v>
                </c:pt>
                <c:pt idx="864">
                  <c:v>0.376</c:v>
                </c:pt>
                <c:pt idx="865">
                  <c:v>0.376</c:v>
                </c:pt>
                <c:pt idx="866">
                  <c:v>0.376</c:v>
                </c:pt>
                <c:pt idx="867">
                  <c:v>0.376</c:v>
                </c:pt>
                <c:pt idx="868">
                  <c:v>0.376</c:v>
                </c:pt>
                <c:pt idx="869">
                  <c:v>0.376</c:v>
                </c:pt>
                <c:pt idx="870">
                  <c:v>0.376</c:v>
                </c:pt>
                <c:pt idx="871">
                  <c:v>0.376</c:v>
                </c:pt>
                <c:pt idx="872">
                  <c:v>0.376</c:v>
                </c:pt>
                <c:pt idx="873">
                  <c:v>0.376</c:v>
                </c:pt>
                <c:pt idx="874">
                  <c:v>0.376</c:v>
                </c:pt>
                <c:pt idx="875">
                  <c:v>0.376</c:v>
                </c:pt>
                <c:pt idx="876">
                  <c:v>0.376</c:v>
                </c:pt>
                <c:pt idx="877">
                  <c:v>0.376</c:v>
                </c:pt>
                <c:pt idx="878">
                  <c:v>0.376</c:v>
                </c:pt>
                <c:pt idx="879">
                  <c:v>0.376</c:v>
                </c:pt>
                <c:pt idx="880">
                  <c:v>0.376</c:v>
                </c:pt>
                <c:pt idx="881">
                  <c:v>0.376</c:v>
                </c:pt>
                <c:pt idx="882">
                  <c:v>0.376</c:v>
                </c:pt>
                <c:pt idx="883">
                  <c:v>0.376</c:v>
                </c:pt>
                <c:pt idx="884">
                  <c:v>0.376</c:v>
                </c:pt>
                <c:pt idx="885">
                  <c:v>0.376</c:v>
                </c:pt>
                <c:pt idx="886">
                  <c:v>0.376</c:v>
                </c:pt>
                <c:pt idx="887">
                  <c:v>0.376</c:v>
                </c:pt>
                <c:pt idx="888">
                  <c:v>0.376</c:v>
                </c:pt>
                <c:pt idx="889">
                  <c:v>0.376</c:v>
                </c:pt>
                <c:pt idx="890">
                  <c:v>0.376</c:v>
                </c:pt>
                <c:pt idx="891">
                  <c:v>0.376</c:v>
                </c:pt>
                <c:pt idx="892">
                  <c:v>0.376</c:v>
                </c:pt>
                <c:pt idx="893">
                  <c:v>0.376</c:v>
                </c:pt>
                <c:pt idx="894">
                  <c:v>0.376</c:v>
                </c:pt>
                <c:pt idx="895">
                  <c:v>0.376</c:v>
                </c:pt>
                <c:pt idx="896">
                  <c:v>0.376</c:v>
                </c:pt>
                <c:pt idx="897">
                  <c:v>0.376</c:v>
                </c:pt>
                <c:pt idx="898">
                  <c:v>0.376</c:v>
                </c:pt>
                <c:pt idx="899">
                  <c:v>0.376</c:v>
                </c:pt>
                <c:pt idx="900">
                  <c:v>0.376</c:v>
                </c:pt>
                <c:pt idx="901">
                  <c:v>0.376</c:v>
                </c:pt>
                <c:pt idx="902">
                  <c:v>0.376</c:v>
                </c:pt>
                <c:pt idx="903">
                  <c:v>0.376</c:v>
                </c:pt>
                <c:pt idx="904">
                  <c:v>0.376</c:v>
                </c:pt>
                <c:pt idx="905">
                  <c:v>0.376</c:v>
                </c:pt>
                <c:pt idx="906">
                  <c:v>0.376</c:v>
                </c:pt>
                <c:pt idx="907">
                  <c:v>0.376</c:v>
                </c:pt>
                <c:pt idx="908">
                  <c:v>0.376</c:v>
                </c:pt>
                <c:pt idx="909">
                  <c:v>0.376</c:v>
                </c:pt>
                <c:pt idx="910">
                  <c:v>0.376</c:v>
                </c:pt>
                <c:pt idx="911">
                  <c:v>0.376</c:v>
                </c:pt>
                <c:pt idx="912">
                  <c:v>0.376</c:v>
                </c:pt>
                <c:pt idx="913">
                  <c:v>0.376</c:v>
                </c:pt>
                <c:pt idx="914">
                  <c:v>0.376</c:v>
                </c:pt>
                <c:pt idx="915">
                  <c:v>0.376</c:v>
                </c:pt>
                <c:pt idx="916">
                  <c:v>0.376</c:v>
                </c:pt>
                <c:pt idx="917">
                  <c:v>0.376</c:v>
                </c:pt>
                <c:pt idx="918">
                  <c:v>0.376</c:v>
                </c:pt>
                <c:pt idx="919">
                  <c:v>0.376</c:v>
                </c:pt>
                <c:pt idx="920">
                  <c:v>0.376</c:v>
                </c:pt>
                <c:pt idx="921">
                  <c:v>0.376</c:v>
                </c:pt>
                <c:pt idx="922">
                  <c:v>0.376</c:v>
                </c:pt>
                <c:pt idx="923">
                  <c:v>0.376</c:v>
                </c:pt>
                <c:pt idx="924">
                  <c:v>0.376</c:v>
                </c:pt>
                <c:pt idx="925">
                  <c:v>0.376</c:v>
                </c:pt>
                <c:pt idx="926">
                  <c:v>0.376</c:v>
                </c:pt>
                <c:pt idx="927">
                  <c:v>0.376</c:v>
                </c:pt>
                <c:pt idx="928">
                  <c:v>0.376</c:v>
                </c:pt>
                <c:pt idx="929">
                  <c:v>0.376</c:v>
                </c:pt>
                <c:pt idx="930">
                  <c:v>0.376</c:v>
                </c:pt>
                <c:pt idx="931">
                  <c:v>0.376</c:v>
                </c:pt>
                <c:pt idx="932">
                  <c:v>0.376</c:v>
                </c:pt>
                <c:pt idx="933">
                  <c:v>0.376</c:v>
                </c:pt>
                <c:pt idx="934">
                  <c:v>0.376</c:v>
                </c:pt>
                <c:pt idx="935">
                  <c:v>0.376</c:v>
                </c:pt>
                <c:pt idx="936">
                  <c:v>0.376</c:v>
                </c:pt>
                <c:pt idx="937">
                  <c:v>0.376</c:v>
                </c:pt>
                <c:pt idx="938">
                  <c:v>0.376</c:v>
                </c:pt>
                <c:pt idx="939">
                  <c:v>0.376</c:v>
                </c:pt>
                <c:pt idx="940">
                  <c:v>0.376</c:v>
                </c:pt>
                <c:pt idx="941">
                  <c:v>0.376</c:v>
                </c:pt>
                <c:pt idx="942">
                  <c:v>0.376</c:v>
                </c:pt>
                <c:pt idx="943">
                  <c:v>0.376</c:v>
                </c:pt>
                <c:pt idx="944">
                  <c:v>0.376</c:v>
                </c:pt>
                <c:pt idx="945">
                  <c:v>0.376</c:v>
                </c:pt>
                <c:pt idx="946">
                  <c:v>0.376</c:v>
                </c:pt>
                <c:pt idx="947">
                  <c:v>0.376</c:v>
                </c:pt>
                <c:pt idx="948">
                  <c:v>0.376</c:v>
                </c:pt>
                <c:pt idx="949">
                  <c:v>0.376</c:v>
                </c:pt>
                <c:pt idx="950">
                  <c:v>0.376</c:v>
                </c:pt>
                <c:pt idx="951">
                  <c:v>0.376</c:v>
                </c:pt>
                <c:pt idx="952">
                  <c:v>0.376</c:v>
                </c:pt>
                <c:pt idx="953">
                  <c:v>0.376</c:v>
                </c:pt>
                <c:pt idx="954">
                  <c:v>0.376</c:v>
                </c:pt>
                <c:pt idx="955">
                  <c:v>0.376</c:v>
                </c:pt>
                <c:pt idx="956">
                  <c:v>0.376</c:v>
                </c:pt>
                <c:pt idx="957">
                  <c:v>0.376</c:v>
                </c:pt>
                <c:pt idx="958">
                  <c:v>0.376</c:v>
                </c:pt>
                <c:pt idx="959">
                  <c:v>0.376</c:v>
                </c:pt>
                <c:pt idx="960">
                  <c:v>0.376</c:v>
                </c:pt>
                <c:pt idx="961">
                  <c:v>0.376</c:v>
                </c:pt>
                <c:pt idx="962">
                  <c:v>0.376</c:v>
                </c:pt>
                <c:pt idx="963">
                  <c:v>0.376</c:v>
                </c:pt>
                <c:pt idx="964">
                  <c:v>0.376</c:v>
                </c:pt>
                <c:pt idx="965">
                  <c:v>0.376</c:v>
                </c:pt>
                <c:pt idx="966">
                  <c:v>0.376</c:v>
                </c:pt>
                <c:pt idx="967">
                  <c:v>0.376</c:v>
                </c:pt>
                <c:pt idx="968">
                  <c:v>0.376</c:v>
                </c:pt>
                <c:pt idx="969">
                  <c:v>0.376</c:v>
                </c:pt>
                <c:pt idx="970">
                  <c:v>0.376</c:v>
                </c:pt>
                <c:pt idx="971">
                  <c:v>0.376</c:v>
                </c:pt>
                <c:pt idx="972">
                  <c:v>0.376</c:v>
                </c:pt>
                <c:pt idx="973">
                  <c:v>0.376</c:v>
                </c:pt>
                <c:pt idx="974">
                  <c:v>0.376</c:v>
                </c:pt>
                <c:pt idx="975">
                  <c:v>0.376</c:v>
                </c:pt>
                <c:pt idx="976">
                  <c:v>0.376</c:v>
                </c:pt>
                <c:pt idx="977">
                  <c:v>0.376</c:v>
                </c:pt>
                <c:pt idx="978">
                  <c:v>0.376</c:v>
                </c:pt>
                <c:pt idx="979">
                  <c:v>0.376</c:v>
                </c:pt>
                <c:pt idx="980">
                  <c:v>0.376</c:v>
                </c:pt>
                <c:pt idx="981">
                  <c:v>0.376</c:v>
                </c:pt>
                <c:pt idx="982">
                  <c:v>0.376</c:v>
                </c:pt>
                <c:pt idx="983">
                  <c:v>0.376</c:v>
                </c:pt>
                <c:pt idx="984">
                  <c:v>0.376</c:v>
                </c:pt>
                <c:pt idx="985">
                  <c:v>0.376</c:v>
                </c:pt>
                <c:pt idx="986">
                  <c:v>0.376</c:v>
                </c:pt>
                <c:pt idx="987">
                  <c:v>0.376</c:v>
                </c:pt>
                <c:pt idx="988">
                  <c:v>0.376</c:v>
                </c:pt>
                <c:pt idx="989">
                  <c:v>0.376</c:v>
                </c:pt>
                <c:pt idx="990">
                  <c:v>0.376</c:v>
                </c:pt>
                <c:pt idx="991">
                  <c:v>0.376</c:v>
                </c:pt>
                <c:pt idx="992">
                  <c:v>0.376</c:v>
                </c:pt>
                <c:pt idx="993">
                  <c:v>0.376</c:v>
                </c:pt>
                <c:pt idx="994">
                  <c:v>0.376</c:v>
                </c:pt>
                <c:pt idx="995">
                  <c:v>0.376</c:v>
                </c:pt>
                <c:pt idx="996">
                  <c:v>0.376</c:v>
                </c:pt>
                <c:pt idx="997">
                  <c:v>0.376</c:v>
                </c:pt>
                <c:pt idx="998">
                  <c:v>0.376</c:v>
                </c:pt>
                <c:pt idx="999">
                  <c:v>0.376</c:v>
                </c:pt>
                <c:pt idx="1000">
                  <c:v>0.376</c:v>
                </c:pt>
                <c:pt idx="1001">
                  <c:v>0.376</c:v>
                </c:pt>
                <c:pt idx="1002">
                  <c:v>0.376</c:v>
                </c:pt>
                <c:pt idx="1003">
                  <c:v>0.376</c:v>
                </c:pt>
                <c:pt idx="1004">
                  <c:v>0.376</c:v>
                </c:pt>
                <c:pt idx="1005">
                  <c:v>0.376</c:v>
                </c:pt>
                <c:pt idx="1006">
                  <c:v>0.376</c:v>
                </c:pt>
                <c:pt idx="1007">
                  <c:v>0.376</c:v>
                </c:pt>
                <c:pt idx="1008">
                  <c:v>0.376</c:v>
                </c:pt>
                <c:pt idx="1009">
                  <c:v>0.376</c:v>
                </c:pt>
                <c:pt idx="1010">
                  <c:v>0.376</c:v>
                </c:pt>
                <c:pt idx="1011">
                  <c:v>0.376</c:v>
                </c:pt>
                <c:pt idx="1012">
                  <c:v>0.376</c:v>
                </c:pt>
                <c:pt idx="1013">
                  <c:v>0.376</c:v>
                </c:pt>
                <c:pt idx="1014">
                  <c:v>0.376</c:v>
                </c:pt>
                <c:pt idx="1015">
                  <c:v>0.376</c:v>
                </c:pt>
                <c:pt idx="1016">
                  <c:v>0.376</c:v>
                </c:pt>
                <c:pt idx="1017">
                  <c:v>0.376</c:v>
                </c:pt>
                <c:pt idx="1018">
                  <c:v>0.376</c:v>
                </c:pt>
                <c:pt idx="1019">
                  <c:v>0.376</c:v>
                </c:pt>
                <c:pt idx="1020">
                  <c:v>0.376</c:v>
                </c:pt>
                <c:pt idx="1021">
                  <c:v>0.376</c:v>
                </c:pt>
                <c:pt idx="1022">
                  <c:v>0.376</c:v>
                </c:pt>
                <c:pt idx="1023">
                  <c:v>0.376</c:v>
                </c:pt>
                <c:pt idx="1024">
                  <c:v>0.376</c:v>
                </c:pt>
                <c:pt idx="1025">
                  <c:v>0.376</c:v>
                </c:pt>
                <c:pt idx="1026">
                  <c:v>0.376</c:v>
                </c:pt>
                <c:pt idx="1027">
                  <c:v>0.376</c:v>
                </c:pt>
                <c:pt idx="1028">
                  <c:v>0.376</c:v>
                </c:pt>
                <c:pt idx="1029">
                  <c:v>0.376</c:v>
                </c:pt>
                <c:pt idx="1030">
                  <c:v>0.376</c:v>
                </c:pt>
                <c:pt idx="1031">
                  <c:v>0.376</c:v>
                </c:pt>
                <c:pt idx="1032">
                  <c:v>0.376</c:v>
                </c:pt>
                <c:pt idx="1033">
                  <c:v>0.376</c:v>
                </c:pt>
                <c:pt idx="1034">
                  <c:v>0.376</c:v>
                </c:pt>
                <c:pt idx="1035">
                  <c:v>0.376</c:v>
                </c:pt>
                <c:pt idx="1036">
                  <c:v>0.376</c:v>
                </c:pt>
                <c:pt idx="1037">
                  <c:v>0.376</c:v>
                </c:pt>
                <c:pt idx="1038">
                  <c:v>0.376</c:v>
                </c:pt>
                <c:pt idx="1039">
                  <c:v>0.376</c:v>
                </c:pt>
                <c:pt idx="1040">
                  <c:v>0.376</c:v>
                </c:pt>
                <c:pt idx="1041">
                  <c:v>0.376</c:v>
                </c:pt>
                <c:pt idx="1042">
                  <c:v>0.376</c:v>
                </c:pt>
                <c:pt idx="1043">
                  <c:v>0.376</c:v>
                </c:pt>
                <c:pt idx="1044">
                  <c:v>0.376</c:v>
                </c:pt>
                <c:pt idx="1045">
                  <c:v>0.376</c:v>
                </c:pt>
                <c:pt idx="1046">
                  <c:v>0.376</c:v>
                </c:pt>
                <c:pt idx="1047">
                  <c:v>0.376</c:v>
                </c:pt>
                <c:pt idx="1048">
                  <c:v>0.376</c:v>
                </c:pt>
                <c:pt idx="1049">
                  <c:v>0.376</c:v>
                </c:pt>
                <c:pt idx="1050">
                  <c:v>0.376</c:v>
                </c:pt>
                <c:pt idx="1051">
                  <c:v>0.376</c:v>
                </c:pt>
                <c:pt idx="1052">
                  <c:v>0.376</c:v>
                </c:pt>
                <c:pt idx="1053">
                  <c:v>0.376</c:v>
                </c:pt>
                <c:pt idx="1054">
                  <c:v>0.376</c:v>
                </c:pt>
                <c:pt idx="1055">
                  <c:v>0.376</c:v>
                </c:pt>
                <c:pt idx="1056">
                  <c:v>0.376</c:v>
                </c:pt>
                <c:pt idx="1057">
                  <c:v>0.376</c:v>
                </c:pt>
                <c:pt idx="1058">
                  <c:v>0.376</c:v>
                </c:pt>
                <c:pt idx="1059">
                  <c:v>0.376</c:v>
                </c:pt>
                <c:pt idx="1060">
                  <c:v>0.376</c:v>
                </c:pt>
                <c:pt idx="1061">
                  <c:v>0.376</c:v>
                </c:pt>
                <c:pt idx="1062">
                  <c:v>0.376</c:v>
                </c:pt>
                <c:pt idx="1063">
                  <c:v>0.376</c:v>
                </c:pt>
                <c:pt idx="1064">
                  <c:v>0.376</c:v>
                </c:pt>
                <c:pt idx="1065">
                  <c:v>0.376</c:v>
                </c:pt>
                <c:pt idx="1066">
                  <c:v>0.376</c:v>
                </c:pt>
                <c:pt idx="1067">
                  <c:v>0.376</c:v>
                </c:pt>
                <c:pt idx="1068">
                  <c:v>0.376</c:v>
                </c:pt>
                <c:pt idx="1069">
                  <c:v>0.376</c:v>
                </c:pt>
                <c:pt idx="1070">
                  <c:v>0.376</c:v>
                </c:pt>
                <c:pt idx="1071">
                  <c:v>0.376</c:v>
                </c:pt>
                <c:pt idx="1072">
                  <c:v>0.376</c:v>
                </c:pt>
                <c:pt idx="1073">
                  <c:v>0.376</c:v>
                </c:pt>
                <c:pt idx="1074">
                  <c:v>0.376</c:v>
                </c:pt>
                <c:pt idx="1075">
                  <c:v>0.376</c:v>
                </c:pt>
                <c:pt idx="1076">
                  <c:v>0.376</c:v>
                </c:pt>
                <c:pt idx="1077">
                  <c:v>0.376</c:v>
                </c:pt>
                <c:pt idx="1078">
                  <c:v>0.376</c:v>
                </c:pt>
                <c:pt idx="1079">
                  <c:v>0.376</c:v>
                </c:pt>
                <c:pt idx="1080">
                  <c:v>0.376</c:v>
                </c:pt>
                <c:pt idx="1081">
                  <c:v>0.376</c:v>
                </c:pt>
                <c:pt idx="1082">
                  <c:v>0.376</c:v>
                </c:pt>
                <c:pt idx="1083">
                  <c:v>0.376</c:v>
                </c:pt>
                <c:pt idx="1084">
                  <c:v>0.376</c:v>
                </c:pt>
                <c:pt idx="1085">
                  <c:v>0.376</c:v>
                </c:pt>
                <c:pt idx="1086">
                  <c:v>0.376</c:v>
                </c:pt>
                <c:pt idx="1087">
                  <c:v>0.376</c:v>
                </c:pt>
                <c:pt idx="1088">
                  <c:v>0.376</c:v>
                </c:pt>
                <c:pt idx="1089">
                  <c:v>0.376</c:v>
                </c:pt>
                <c:pt idx="1090">
                  <c:v>0.376</c:v>
                </c:pt>
                <c:pt idx="1091">
                  <c:v>0.376</c:v>
                </c:pt>
                <c:pt idx="1092">
                  <c:v>0.376</c:v>
                </c:pt>
                <c:pt idx="1093">
                  <c:v>0.376</c:v>
                </c:pt>
                <c:pt idx="1094">
                  <c:v>0.376</c:v>
                </c:pt>
                <c:pt idx="1095">
                  <c:v>0.376</c:v>
                </c:pt>
                <c:pt idx="1096">
                  <c:v>0.376</c:v>
                </c:pt>
                <c:pt idx="1097">
                  <c:v>0.376</c:v>
                </c:pt>
                <c:pt idx="1098">
                  <c:v>0.376</c:v>
                </c:pt>
                <c:pt idx="1099">
                  <c:v>0.376</c:v>
                </c:pt>
                <c:pt idx="1100">
                  <c:v>0.376</c:v>
                </c:pt>
                <c:pt idx="1101">
                  <c:v>0.376</c:v>
                </c:pt>
                <c:pt idx="1102">
                  <c:v>0.376</c:v>
                </c:pt>
                <c:pt idx="1103">
                  <c:v>0.376</c:v>
                </c:pt>
                <c:pt idx="1104">
                  <c:v>0.376</c:v>
                </c:pt>
                <c:pt idx="1105">
                  <c:v>0.376</c:v>
                </c:pt>
                <c:pt idx="1106">
                  <c:v>0.376</c:v>
                </c:pt>
                <c:pt idx="1107">
                  <c:v>0.376</c:v>
                </c:pt>
                <c:pt idx="1108">
                  <c:v>0.376</c:v>
                </c:pt>
                <c:pt idx="1109">
                  <c:v>0.376</c:v>
                </c:pt>
                <c:pt idx="1110">
                  <c:v>0.376</c:v>
                </c:pt>
                <c:pt idx="1111">
                  <c:v>0.376</c:v>
                </c:pt>
                <c:pt idx="1112">
                  <c:v>0.376</c:v>
                </c:pt>
                <c:pt idx="1113">
                  <c:v>0.376</c:v>
                </c:pt>
                <c:pt idx="1114">
                  <c:v>0.376</c:v>
                </c:pt>
                <c:pt idx="1115">
                  <c:v>0.376</c:v>
                </c:pt>
                <c:pt idx="1116">
                  <c:v>0.376</c:v>
                </c:pt>
                <c:pt idx="1117">
                  <c:v>0.376</c:v>
                </c:pt>
                <c:pt idx="1118">
                  <c:v>0.376</c:v>
                </c:pt>
                <c:pt idx="1119">
                  <c:v>0.376</c:v>
                </c:pt>
                <c:pt idx="1120">
                  <c:v>0.376</c:v>
                </c:pt>
                <c:pt idx="1121">
                  <c:v>0.376</c:v>
                </c:pt>
                <c:pt idx="1122">
                  <c:v>0.376</c:v>
                </c:pt>
                <c:pt idx="1123">
                  <c:v>0.376</c:v>
                </c:pt>
                <c:pt idx="1124">
                  <c:v>0.376</c:v>
                </c:pt>
                <c:pt idx="1125">
                  <c:v>0.376</c:v>
                </c:pt>
                <c:pt idx="1126">
                  <c:v>0.376</c:v>
                </c:pt>
                <c:pt idx="1127">
                  <c:v>0.376</c:v>
                </c:pt>
                <c:pt idx="1128">
                  <c:v>0.376</c:v>
                </c:pt>
                <c:pt idx="1129">
                  <c:v>0.376</c:v>
                </c:pt>
                <c:pt idx="1130">
                  <c:v>0.376</c:v>
                </c:pt>
                <c:pt idx="1131">
                  <c:v>0.376</c:v>
                </c:pt>
                <c:pt idx="1132">
                  <c:v>0.376</c:v>
                </c:pt>
                <c:pt idx="1133">
                  <c:v>0.376</c:v>
                </c:pt>
                <c:pt idx="1134">
                  <c:v>0.376</c:v>
                </c:pt>
                <c:pt idx="1135">
                  <c:v>0.376</c:v>
                </c:pt>
                <c:pt idx="1136">
                  <c:v>0.376</c:v>
                </c:pt>
                <c:pt idx="1137">
                  <c:v>0.376</c:v>
                </c:pt>
                <c:pt idx="1138">
                  <c:v>0.376</c:v>
                </c:pt>
                <c:pt idx="1139">
                  <c:v>0.376</c:v>
                </c:pt>
                <c:pt idx="1140">
                  <c:v>0.376</c:v>
                </c:pt>
                <c:pt idx="1141">
                  <c:v>0.376</c:v>
                </c:pt>
                <c:pt idx="1142">
                  <c:v>0.376</c:v>
                </c:pt>
                <c:pt idx="1143">
                  <c:v>0.376</c:v>
                </c:pt>
                <c:pt idx="1144">
                  <c:v>0.376</c:v>
                </c:pt>
                <c:pt idx="1145">
                  <c:v>0.376</c:v>
                </c:pt>
                <c:pt idx="1146">
                  <c:v>0.376</c:v>
                </c:pt>
                <c:pt idx="1147">
                  <c:v>0.376</c:v>
                </c:pt>
                <c:pt idx="1148">
                  <c:v>0.376</c:v>
                </c:pt>
                <c:pt idx="1149">
                  <c:v>0.376</c:v>
                </c:pt>
                <c:pt idx="1150">
                  <c:v>0.376</c:v>
                </c:pt>
                <c:pt idx="1151">
                  <c:v>0.376</c:v>
                </c:pt>
                <c:pt idx="1152">
                  <c:v>0.376</c:v>
                </c:pt>
                <c:pt idx="1153">
                  <c:v>0.376</c:v>
                </c:pt>
                <c:pt idx="1154">
                  <c:v>0.376</c:v>
                </c:pt>
                <c:pt idx="1155">
                  <c:v>0.376</c:v>
                </c:pt>
                <c:pt idx="1156">
                  <c:v>0.376</c:v>
                </c:pt>
                <c:pt idx="1157">
                  <c:v>0.376</c:v>
                </c:pt>
                <c:pt idx="1158">
                  <c:v>0.376</c:v>
                </c:pt>
                <c:pt idx="1159">
                  <c:v>0.376</c:v>
                </c:pt>
                <c:pt idx="1160">
                  <c:v>0.376</c:v>
                </c:pt>
                <c:pt idx="1161">
                  <c:v>0.376</c:v>
                </c:pt>
                <c:pt idx="1162">
                  <c:v>0.376</c:v>
                </c:pt>
                <c:pt idx="1163">
                  <c:v>0.376</c:v>
                </c:pt>
                <c:pt idx="1164">
                  <c:v>0.376</c:v>
                </c:pt>
                <c:pt idx="1165">
                  <c:v>0.376</c:v>
                </c:pt>
                <c:pt idx="1166">
                  <c:v>0.376</c:v>
                </c:pt>
                <c:pt idx="1167">
                  <c:v>0.376</c:v>
                </c:pt>
                <c:pt idx="1168">
                  <c:v>0.376</c:v>
                </c:pt>
                <c:pt idx="1169">
                  <c:v>0.376</c:v>
                </c:pt>
                <c:pt idx="1170">
                  <c:v>0.376</c:v>
                </c:pt>
                <c:pt idx="1171">
                  <c:v>0.376</c:v>
                </c:pt>
                <c:pt idx="1172">
                  <c:v>0.376</c:v>
                </c:pt>
                <c:pt idx="1173">
                  <c:v>0.376</c:v>
                </c:pt>
                <c:pt idx="1174">
                  <c:v>0.376</c:v>
                </c:pt>
                <c:pt idx="1175">
                  <c:v>0.376</c:v>
                </c:pt>
                <c:pt idx="1176">
                  <c:v>0.376</c:v>
                </c:pt>
                <c:pt idx="1177">
                  <c:v>0.376</c:v>
                </c:pt>
                <c:pt idx="1178">
                  <c:v>0.376</c:v>
                </c:pt>
                <c:pt idx="1179">
                  <c:v>0.376</c:v>
                </c:pt>
                <c:pt idx="1180">
                  <c:v>0.376</c:v>
                </c:pt>
                <c:pt idx="1181">
                  <c:v>0.376</c:v>
                </c:pt>
                <c:pt idx="1182">
                  <c:v>0.376</c:v>
                </c:pt>
                <c:pt idx="1183">
                  <c:v>0.376</c:v>
                </c:pt>
                <c:pt idx="1184">
                  <c:v>0.376</c:v>
                </c:pt>
                <c:pt idx="1185">
                  <c:v>0.376</c:v>
                </c:pt>
                <c:pt idx="1186">
                  <c:v>0.376</c:v>
                </c:pt>
                <c:pt idx="1187">
                  <c:v>0.376</c:v>
                </c:pt>
                <c:pt idx="1188">
                  <c:v>0.376</c:v>
                </c:pt>
                <c:pt idx="1189">
                  <c:v>0.376</c:v>
                </c:pt>
                <c:pt idx="1190">
                  <c:v>0.376</c:v>
                </c:pt>
                <c:pt idx="1191">
                  <c:v>0.376</c:v>
                </c:pt>
                <c:pt idx="1192">
                  <c:v>0.376</c:v>
                </c:pt>
                <c:pt idx="1193">
                  <c:v>0.376</c:v>
                </c:pt>
                <c:pt idx="1194">
                  <c:v>0.376</c:v>
                </c:pt>
                <c:pt idx="1195">
                  <c:v>0.376</c:v>
                </c:pt>
                <c:pt idx="1196">
                  <c:v>0.376</c:v>
                </c:pt>
                <c:pt idx="1197">
                  <c:v>0.376</c:v>
                </c:pt>
                <c:pt idx="1198">
                  <c:v>0.376</c:v>
                </c:pt>
                <c:pt idx="1199">
                  <c:v>0.376</c:v>
                </c:pt>
                <c:pt idx="1200">
                  <c:v>0.376</c:v>
                </c:pt>
                <c:pt idx="1201">
                  <c:v>0.376</c:v>
                </c:pt>
                <c:pt idx="1202">
                  <c:v>0.376</c:v>
                </c:pt>
                <c:pt idx="1203">
                  <c:v>0.376</c:v>
                </c:pt>
                <c:pt idx="1204">
                  <c:v>0.376</c:v>
                </c:pt>
                <c:pt idx="1205">
                  <c:v>0.376</c:v>
                </c:pt>
                <c:pt idx="1206">
                  <c:v>0.376</c:v>
                </c:pt>
                <c:pt idx="1207">
                  <c:v>0.376</c:v>
                </c:pt>
                <c:pt idx="1208">
                  <c:v>0.376</c:v>
                </c:pt>
                <c:pt idx="1209">
                  <c:v>0.376</c:v>
                </c:pt>
                <c:pt idx="1210">
                  <c:v>0.376</c:v>
                </c:pt>
                <c:pt idx="1211">
                  <c:v>0.376</c:v>
                </c:pt>
                <c:pt idx="1212">
                  <c:v>0.376</c:v>
                </c:pt>
                <c:pt idx="1213">
                  <c:v>0.376</c:v>
                </c:pt>
                <c:pt idx="1214">
                  <c:v>0.376</c:v>
                </c:pt>
                <c:pt idx="1215">
                  <c:v>0.376</c:v>
                </c:pt>
                <c:pt idx="1216">
                  <c:v>0.376</c:v>
                </c:pt>
                <c:pt idx="1217">
                  <c:v>0.376</c:v>
                </c:pt>
                <c:pt idx="1218">
                  <c:v>0.376</c:v>
                </c:pt>
                <c:pt idx="1219">
                  <c:v>0.376</c:v>
                </c:pt>
                <c:pt idx="1220">
                  <c:v>0.376</c:v>
                </c:pt>
                <c:pt idx="1221">
                  <c:v>0.376</c:v>
                </c:pt>
                <c:pt idx="1222">
                  <c:v>0.376</c:v>
                </c:pt>
                <c:pt idx="1223">
                  <c:v>0.376</c:v>
                </c:pt>
                <c:pt idx="1224">
                  <c:v>0.376</c:v>
                </c:pt>
                <c:pt idx="1225">
                  <c:v>0.376</c:v>
                </c:pt>
                <c:pt idx="1226">
                  <c:v>0.376</c:v>
                </c:pt>
                <c:pt idx="1227">
                  <c:v>0.376</c:v>
                </c:pt>
                <c:pt idx="1228">
                  <c:v>0.376</c:v>
                </c:pt>
                <c:pt idx="1229">
                  <c:v>0.376</c:v>
                </c:pt>
                <c:pt idx="1230">
                  <c:v>0.376</c:v>
                </c:pt>
                <c:pt idx="1231">
                  <c:v>0.376</c:v>
                </c:pt>
                <c:pt idx="1232">
                  <c:v>0.376</c:v>
                </c:pt>
                <c:pt idx="1233">
                  <c:v>0.376</c:v>
                </c:pt>
                <c:pt idx="1234">
                  <c:v>0.376</c:v>
                </c:pt>
                <c:pt idx="1235">
                  <c:v>0.376</c:v>
                </c:pt>
                <c:pt idx="1236">
                  <c:v>0.376</c:v>
                </c:pt>
                <c:pt idx="1237">
                  <c:v>0.376</c:v>
                </c:pt>
                <c:pt idx="1238">
                  <c:v>0.376</c:v>
                </c:pt>
                <c:pt idx="1239">
                  <c:v>0.376</c:v>
                </c:pt>
                <c:pt idx="1240">
                  <c:v>0.376</c:v>
                </c:pt>
                <c:pt idx="1241">
                  <c:v>0.376</c:v>
                </c:pt>
                <c:pt idx="1242">
                  <c:v>0.376</c:v>
                </c:pt>
                <c:pt idx="1243">
                  <c:v>0.376</c:v>
                </c:pt>
                <c:pt idx="1244">
                  <c:v>0.376</c:v>
                </c:pt>
                <c:pt idx="1245">
                  <c:v>0.376</c:v>
                </c:pt>
                <c:pt idx="1246">
                  <c:v>0.376</c:v>
                </c:pt>
                <c:pt idx="1247">
                  <c:v>0.376</c:v>
                </c:pt>
                <c:pt idx="1248">
                  <c:v>0.376</c:v>
                </c:pt>
                <c:pt idx="1249">
                  <c:v>0.376</c:v>
                </c:pt>
                <c:pt idx="1250">
                  <c:v>0.376</c:v>
                </c:pt>
                <c:pt idx="1251">
                  <c:v>0.376</c:v>
                </c:pt>
                <c:pt idx="1252">
                  <c:v>0.376</c:v>
                </c:pt>
                <c:pt idx="1253">
                  <c:v>0.376</c:v>
                </c:pt>
                <c:pt idx="1254">
                  <c:v>0.376</c:v>
                </c:pt>
                <c:pt idx="1255">
                  <c:v>0.376</c:v>
                </c:pt>
                <c:pt idx="1256">
                  <c:v>0.376</c:v>
                </c:pt>
                <c:pt idx="1257">
                  <c:v>0.376</c:v>
                </c:pt>
                <c:pt idx="1258">
                  <c:v>0.376</c:v>
                </c:pt>
                <c:pt idx="1259">
                  <c:v>0.376</c:v>
                </c:pt>
                <c:pt idx="1260">
                  <c:v>0.376</c:v>
                </c:pt>
                <c:pt idx="1261">
                  <c:v>0.376</c:v>
                </c:pt>
                <c:pt idx="1262">
                  <c:v>0.376</c:v>
                </c:pt>
                <c:pt idx="1263">
                  <c:v>0.376</c:v>
                </c:pt>
                <c:pt idx="1264">
                  <c:v>0.376</c:v>
                </c:pt>
                <c:pt idx="1265">
                  <c:v>0.376</c:v>
                </c:pt>
                <c:pt idx="1266">
                  <c:v>0.376</c:v>
                </c:pt>
                <c:pt idx="1267">
                  <c:v>0.376</c:v>
                </c:pt>
                <c:pt idx="1268">
                  <c:v>0.376</c:v>
                </c:pt>
                <c:pt idx="1269">
                  <c:v>0.376</c:v>
                </c:pt>
                <c:pt idx="1270">
                  <c:v>0.376</c:v>
                </c:pt>
                <c:pt idx="1271">
                  <c:v>0.376</c:v>
                </c:pt>
                <c:pt idx="1272">
                  <c:v>0.376</c:v>
                </c:pt>
                <c:pt idx="1273">
                  <c:v>0.376</c:v>
                </c:pt>
                <c:pt idx="1274">
                  <c:v>0.376</c:v>
                </c:pt>
                <c:pt idx="1275">
                  <c:v>0.376</c:v>
                </c:pt>
                <c:pt idx="1276">
                  <c:v>0.376</c:v>
                </c:pt>
                <c:pt idx="1277">
                  <c:v>0.376</c:v>
                </c:pt>
                <c:pt idx="1278">
                  <c:v>0.376</c:v>
                </c:pt>
                <c:pt idx="1279">
                  <c:v>0.376</c:v>
                </c:pt>
                <c:pt idx="1280">
                  <c:v>0.376</c:v>
                </c:pt>
                <c:pt idx="1281">
                  <c:v>0.376</c:v>
                </c:pt>
                <c:pt idx="1282">
                  <c:v>0.376</c:v>
                </c:pt>
                <c:pt idx="1283">
                  <c:v>0.376</c:v>
                </c:pt>
                <c:pt idx="1284">
                  <c:v>0.376</c:v>
                </c:pt>
                <c:pt idx="1285">
                  <c:v>0.376</c:v>
                </c:pt>
                <c:pt idx="1286">
                  <c:v>0.376</c:v>
                </c:pt>
                <c:pt idx="1287">
                  <c:v>0.376</c:v>
                </c:pt>
                <c:pt idx="1288">
                  <c:v>0.376</c:v>
                </c:pt>
                <c:pt idx="1289">
                  <c:v>0.376</c:v>
                </c:pt>
                <c:pt idx="1290">
                  <c:v>0.376</c:v>
                </c:pt>
                <c:pt idx="1291">
                  <c:v>0.376</c:v>
                </c:pt>
                <c:pt idx="1292">
                  <c:v>0.376</c:v>
                </c:pt>
                <c:pt idx="1293">
                  <c:v>0.376</c:v>
                </c:pt>
                <c:pt idx="1294">
                  <c:v>0.376</c:v>
                </c:pt>
                <c:pt idx="1295">
                  <c:v>0.376</c:v>
                </c:pt>
                <c:pt idx="1296">
                  <c:v>0.376</c:v>
                </c:pt>
                <c:pt idx="1297">
                  <c:v>0.376</c:v>
                </c:pt>
                <c:pt idx="1298">
                  <c:v>0.376</c:v>
                </c:pt>
                <c:pt idx="1299">
                  <c:v>0.376</c:v>
                </c:pt>
                <c:pt idx="1300">
                  <c:v>0.376</c:v>
                </c:pt>
                <c:pt idx="1301">
                  <c:v>0.376</c:v>
                </c:pt>
                <c:pt idx="1302">
                  <c:v>0.376</c:v>
                </c:pt>
                <c:pt idx="1303">
                  <c:v>0.376</c:v>
                </c:pt>
                <c:pt idx="1304">
                  <c:v>0.376</c:v>
                </c:pt>
                <c:pt idx="1305">
                  <c:v>0.376</c:v>
                </c:pt>
                <c:pt idx="1306">
                  <c:v>0.376</c:v>
                </c:pt>
                <c:pt idx="1307">
                  <c:v>0.376</c:v>
                </c:pt>
                <c:pt idx="1308">
                  <c:v>0.376</c:v>
                </c:pt>
                <c:pt idx="1309">
                  <c:v>0.376</c:v>
                </c:pt>
                <c:pt idx="1310">
                  <c:v>0.376</c:v>
                </c:pt>
                <c:pt idx="1311">
                  <c:v>0.376</c:v>
                </c:pt>
                <c:pt idx="1312">
                  <c:v>0.376</c:v>
                </c:pt>
                <c:pt idx="1313">
                  <c:v>0.376</c:v>
                </c:pt>
                <c:pt idx="1314">
                  <c:v>0.376</c:v>
                </c:pt>
                <c:pt idx="1315">
                  <c:v>0.376</c:v>
                </c:pt>
                <c:pt idx="1316">
                  <c:v>0.376</c:v>
                </c:pt>
                <c:pt idx="1317">
                  <c:v>0.376</c:v>
                </c:pt>
                <c:pt idx="1318">
                  <c:v>0.376</c:v>
                </c:pt>
                <c:pt idx="1319">
                  <c:v>0.376</c:v>
                </c:pt>
                <c:pt idx="1320">
                  <c:v>0.376</c:v>
                </c:pt>
                <c:pt idx="1321">
                  <c:v>0.376</c:v>
                </c:pt>
                <c:pt idx="1322">
                  <c:v>0.376</c:v>
                </c:pt>
                <c:pt idx="1323">
                  <c:v>0.376</c:v>
                </c:pt>
                <c:pt idx="1324">
                  <c:v>0.376</c:v>
                </c:pt>
                <c:pt idx="1325">
                  <c:v>0.376</c:v>
                </c:pt>
                <c:pt idx="1326">
                  <c:v>0.376</c:v>
                </c:pt>
                <c:pt idx="1327">
                  <c:v>0.376</c:v>
                </c:pt>
                <c:pt idx="1328">
                  <c:v>0.376</c:v>
                </c:pt>
                <c:pt idx="1329">
                  <c:v>0.376</c:v>
                </c:pt>
                <c:pt idx="1330">
                  <c:v>0.376</c:v>
                </c:pt>
                <c:pt idx="1331">
                  <c:v>0.376</c:v>
                </c:pt>
                <c:pt idx="1332">
                  <c:v>0.376</c:v>
                </c:pt>
                <c:pt idx="1333">
                  <c:v>0.376</c:v>
                </c:pt>
                <c:pt idx="1334">
                  <c:v>0.376</c:v>
                </c:pt>
                <c:pt idx="1335">
                  <c:v>0.376</c:v>
                </c:pt>
                <c:pt idx="1336">
                  <c:v>0.376</c:v>
                </c:pt>
                <c:pt idx="1337">
                  <c:v>0.376</c:v>
                </c:pt>
                <c:pt idx="1338">
                  <c:v>0.376</c:v>
                </c:pt>
                <c:pt idx="1339">
                  <c:v>0.376</c:v>
                </c:pt>
                <c:pt idx="1340">
                  <c:v>0.376</c:v>
                </c:pt>
                <c:pt idx="1341">
                  <c:v>0.376</c:v>
                </c:pt>
                <c:pt idx="1342">
                  <c:v>0.376</c:v>
                </c:pt>
                <c:pt idx="1343">
                  <c:v>0.376</c:v>
                </c:pt>
                <c:pt idx="1344">
                  <c:v>0.376</c:v>
                </c:pt>
                <c:pt idx="1345">
                  <c:v>0.376</c:v>
                </c:pt>
                <c:pt idx="1346">
                  <c:v>0.376</c:v>
                </c:pt>
                <c:pt idx="1347">
                  <c:v>0.376</c:v>
                </c:pt>
                <c:pt idx="1348">
                  <c:v>0.376</c:v>
                </c:pt>
                <c:pt idx="1349">
                  <c:v>0.376</c:v>
                </c:pt>
                <c:pt idx="1350">
                  <c:v>0.376</c:v>
                </c:pt>
                <c:pt idx="1351">
                  <c:v>0.376</c:v>
                </c:pt>
                <c:pt idx="1352">
                  <c:v>0.376</c:v>
                </c:pt>
                <c:pt idx="1353">
                  <c:v>0.376</c:v>
                </c:pt>
                <c:pt idx="1354">
                  <c:v>0.376</c:v>
                </c:pt>
                <c:pt idx="1355">
                  <c:v>0.376</c:v>
                </c:pt>
                <c:pt idx="1356">
                  <c:v>0.376</c:v>
                </c:pt>
                <c:pt idx="1357">
                  <c:v>0.376</c:v>
                </c:pt>
                <c:pt idx="1358">
                  <c:v>0.376</c:v>
                </c:pt>
                <c:pt idx="1359">
                  <c:v>0.376</c:v>
                </c:pt>
                <c:pt idx="1360">
                  <c:v>0.376</c:v>
                </c:pt>
                <c:pt idx="1361">
                  <c:v>0.376</c:v>
                </c:pt>
                <c:pt idx="1362">
                  <c:v>0.376</c:v>
                </c:pt>
                <c:pt idx="1363">
                  <c:v>0.376</c:v>
                </c:pt>
                <c:pt idx="1364">
                  <c:v>0.376</c:v>
                </c:pt>
                <c:pt idx="1365">
                  <c:v>0.376</c:v>
                </c:pt>
                <c:pt idx="1366">
                  <c:v>0.376</c:v>
                </c:pt>
                <c:pt idx="1367">
                  <c:v>0.376</c:v>
                </c:pt>
                <c:pt idx="1368">
                  <c:v>0.376</c:v>
                </c:pt>
                <c:pt idx="1369">
                  <c:v>0.376</c:v>
                </c:pt>
                <c:pt idx="1370">
                  <c:v>0.376</c:v>
                </c:pt>
                <c:pt idx="1371">
                  <c:v>0.376</c:v>
                </c:pt>
                <c:pt idx="1372">
                  <c:v>0.376</c:v>
                </c:pt>
                <c:pt idx="1373">
                  <c:v>0.376</c:v>
                </c:pt>
                <c:pt idx="1374">
                  <c:v>0.376</c:v>
                </c:pt>
                <c:pt idx="1375">
                  <c:v>0.376</c:v>
                </c:pt>
                <c:pt idx="1376">
                  <c:v>0.376</c:v>
                </c:pt>
                <c:pt idx="1377">
                  <c:v>0.376</c:v>
                </c:pt>
                <c:pt idx="1378">
                  <c:v>0.376</c:v>
                </c:pt>
                <c:pt idx="1379">
                  <c:v>0.376</c:v>
                </c:pt>
                <c:pt idx="1380">
                  <c:v>0.376</c:v>
                </c:pt>
                <c:pt idx="1381">
                  <c:v>0.376</c:v>
                </c:pt>
                <c:pt idx="1382">
                  <c:v>0.376</c:v>
                </c:pt>
                <c:pt idx="1383">
                  <c:v>0.376</c:v>
                </c:pt>
                <c:pt idx="1384">
                  <c:v>0.376</c:v>
                </c:pt>
                <c:pt idx="1385">
                  <c:v>0.376</c:v>
                </c:pt>
                <c:pt idx="1386">
                  <c:v>0.376</c:v>
                </c:pt>
                <c:pt idx="1387">
                  <c:v>0.376</c:v>
                </c:pt>
                <c:pt idx="1388">
                  <c:v>0.376</c:v>
                </c:pt>
                <c:pt idx="1389">
                  <c:v>0.376</c:v>
                </c:pt>
                <c:pt idx="1390">
                  <c:v>0.376</c:v>
                </c:pt>
                <c:pt idx="1391">
                  <c:v>0.376</c:v>
                </c:pt>
                <c:pt idx="1392">
                  <c:v>0.376</c:v>
                </c:pt>
                <c:pt idx="1393">
                  <c:v>0.376</c:v>
                </c:pt>
                <c:pt idx="1394">
                  <c:v>0.376</c:v>
                </c:pt>
                <c:pt idx="1395">
                  <c:v>0.376</c:v>
                </c:pt>
                <c:pt idx="1396">
                  <c:v>0.376</c:v>
                </c:pt>
                <c:pt idx="1397">
                  <c:v>0.376</c:v>
                </c:pt>
                <c:pt idx="1398">
                  <c:v>0.376</c:v>
                </c:pt>
                <c:pt idx="1399">
                  <c:v>0.376</c:v>
                </c:pt>
                <c:pt idx="1400">
                  <c:v>0.376</c:v>
                </c:pt>
                <c:pt idx="1401">
                  <c:v>0.376</c:v>
                </c:pt>
                <c:pt idx="1402">
                  <c:v>0.376</c:v>
                </c:pt>
                <c:pt idx="1403">
                  <c:v>0.376</c:v>
                </c:pt>
                <c:pt idx="1404">
                  <c:v>0.376</c:v>
                </c:pt>
                <c:pt idx="1405">
                  <c:v>0.376</c:v>
                </c:pt>
                <c:pt idx="1406">
                  <c:v>0.376</c:v>
                </c:pt>
                <c:pt idx="1407">
                  <c:v>0.376</c:v>
                </c:pt>
                <c:pt idx="1408">
                  <c:v>0.376</c:v>
                </c:pt>
                <c:pt idx="1409">
                  <c:v>0.376</c:v>
                </c:pt>
                <c:pt idx="1410">
                  <c:v>0.376</c:v>
                </c:pt>
                <c:pt idx="1411">
                  <c:v>0.376</c:v>
                </c:pt>
                <c:pt idx="1412">
                  <c:v>0.376</c:v>
                </c:pt>
                <c:pt idx="1413">
                  <c:v>0.376</c:v>
                </c:pt>
                <c:pt idx="1414">
                  <c:v>0.376</c:v>
                </c:pt>
                <c:pt idx="1415">
                  <c:v>0.376</c:v>
                </c:pt>
                <c:pt idx="1416">
                  <c:v>0.376</c:v>
                </c:pt>
                <c:pt idx="1417">
                  <c:v>0.376</c:v>
                </c:pt>
                <c:pt idx="1418">
                  <c:v>0.376</c:v>
                </c:pt>
                <c:pt idx="1419">
                  <c:v>0.376</c:v>
                </c:pt>
                <c:pt idx="1420">
                  <c:v>0.376</c:v>
                </c:pt>
                <c:pt idx="1421">
                  <c:v>0.376</c:v>
                </c:pt>
                <c:pt idx="1422">
                  <c:v>0.376</c:v>
                </c:pt>
                <c:pt idx="1423">
                  <c:v>0.376</c:v>
                </c:pt>
                <c:pt idx="1424">
                  <c:v>0.376</c:v>
                </c:pt>
                <c:pt idx="1425">
                  <c:v>0.376</c:v>
                </c:pt>
                <c:pt idx="1426">
                  <c:v>0.376</c:v>
                </c:pt>
                <c:pt idx="1427">
                  <c:v>0.376</c:v>
                </c:pt>
                <c:pt idx="1428">
                  <c:v>0.376</c:v>
                </c:pt>
                <c:pt idx="1429">
                  <c:v>0.376</c:v>
                </c:pt>
                <c:pt idx="1430">
                  <c:v>0.376</c:v>
                </c:pt>
                <c:pt idx="1431">
                  <c:v>0.376</c:v>
                </c:pt>
                <c:pt idx="1432">
                  <c:v>0.376</c:v>
                </c:pt>
                <c:pt idx="1433">
                  <c:v>0.376</c:v>
                </c:pt>
                <c:pt idx="1434">
                  <c:v>0.376</c:v>
                </c:pt>
                <c:pt idx="1435">
                  <c:v>0.376</c:v>
                </c:pt>
                <c:pt idx="1436">
                  <c:v>0.376</c:v>
                </c:pt>
                <c:pt idx="1437">
                  <c:v>0.376</c:v>
                </c:pt>
                <c:pt idx="1438">
                  <c:v>0.376</c:v>
                </c:pt>
                <c:pt idx="1439">
                  <c:v>0.376</c:v>
                </c:pt>
                <c:pt idx="1440">
                  <c:v>0.376</c:v>
                </c:pt>
                <c:pt idx="1441">
                  <c:v>0.376</c:v>
                </c:pt>
                <c:pt idx="1442">
                  <c:v>0.376</c:v>
                </c:pt>
                <c:pt idx="1443">
                  <c:v>0.376</c:v>
                </c:pt>
                <c:pt idx="1444">
                  <c:v>0.376</c:v>
                </c:pt>
                <c:pt idx="1445">
                  <c:v>0.376</c:v>
                </c:pt>
                <c:pt idx="1446">
                  <c:v>0.376</c:v>
                </c:pt>
                <c:pt idx="1447">
                  <c:v>0.376</c:v>
                </c:pt>
                <c:pt idx="1448">
                  <c:v>0.376</c:v>
                </c:pt>
                <c:pt idx="1449">
                  <c:v>0.376</c:v>
                </c:pt>
                <c:pt idx="1450">
                  <c:v>0.376</c:v>
                </c:pt>
                <c:pt idx="1451">
                  <c:v>0.376</c:v>
                </c:pt>
                <c:pt idx="1452">
                  <c:v>0.376</c:v>
                </c:pt>
                <c:pt idx="1453">
                  <c:v>0.376</c:v>
                </c:pt>
                <c:pt idx="1454">
                  <c:v>0.376</c:v>
                </c:pt>
                <c:pt idx="1455">
                  <c:v>0.376</c:v>
                </c:pt>
                <c:pt idx="1456">
                  <c:v>0.376</c:v>
                </c:pt>
                <c:pt idx="1457">
                  <c:v>0.376</c:v>
                </c:pt>
                <c:pt idx="1458">
                  <c:v>0.376</c:v>
                </c:pt>
                <c:pt idx="1459">
                  <c:v>0.376</c:v>
                </c:pt>
                <c:pt idx="1460">
                  <c:v>0.376</c:v>
                </c:pt>
                <c:pt idx="1461">
                  <c:v>0.376</c:v>
                </c:pt>
                <c:pt idx="1462">
                  <c:v>0.376</c:v>
                </c:pt>
                <c:pt idx="1463">
                  <c:v>0.376</c:v>
                </c:pt>
                <c:pt idx="1464">
                  <c:v>0.376</c:v>
                </c:pt>
                <c:pt idx="1465">
                  <c:v>0.376</c:v>
                </c:pt>
                <c:pt idx="1466">
                  <c:v>0.376</c:v>
                </c:pt>
                <c:pt idx="1467">
                  <c:v>0.376</c:v>
                </c:pt>
                <c:pt idx="1468">
                  <c:v>0.376</c:v>
                </c:pt>
                <c:pt idx="1469">
                  <c:v>0.376</c:v>
                </c:pt>
                <c:pt idx="1470">
                  <c:v>0.376</c:v>
                </c:pt>
                <c:pt idx="1471">
                  <c:v>0.376</c:v>
                </c:pt>
                <c:pt idx="1472">
                  <c:v>0.376</c:v>
                </c:pt>
                <c:pt idx="1473">
                  <c:v>0.376</c:v>
                </c:pt>
                <c:pt idx="1474">
                  <c:v>0.376</c:v>
                </c:pt>
                <c:pt idx="1475">
                  <c:v>0.376</c:v>
                </c:pt>
                <c:pt idx="1476">
                  <c:v>0.376</c:v>
                </c:pt>
                <c:pt idx="1477">
                  <c:v>0.376</c:v>
                </c:pt>
                <c:pt idx="1478">
                  <c:v>0.376</c:v>
                </c:pt>
                <c:pt idx="1479">
                  <c:v>0.376</c:v>
                </c:pt>
                <c:pt idx="1480">
                  <c:v>0.376</c:v>
                </c:pt>
                <c:pt idx="1481">
                  <c:v>0.376</c:v>
                </c:pt>
                <c:pt idx="1482">
                  <c:v>0.376</c:v>
                </c:pt>
                <c:pt idx="1483">
                  <c:v>0.376</c:v>
                </c:pt>
                <c:pt idx="1484">
                  <c:v>0.376</c:v>
                </c:pt>
                <c:pt idx="1485">
                  <c:v>0.376</c:v>
                </c:pt>
                <c:pt idx="1486">
                  <c:v>0.376</c:v>
                </c:pt>
                <c:pt idx="1487">
                  <c:v>0.376</c:v>
                </c:pt>
                <c:pt idx="1488">
                  <c:v>0.376</c:v>
                </c:pt>
                <c:pt idx="1489">
                  <c:v>0.376</c:v>
                </c:pt>
                <c:pt idx="1490">
                  <c:v>0.376</c:v>
                </c:pt>
                <c:pt idx="1491">
                  <c:v>0.376</c:v>
                </c:pt>
                <c:pt idx="1492">
                  <c:v>0.376</c:v>
                </c:pt>
                <c:pt idx="1493">
                  <c:v>0.376</c:v>
                </c:pt>
                <c:pt idx="1494">
                  <c:v>0.376</c:v>
                </c:pt>
                <c:pt idx="1495">
                  <c:v>0.376</c:v>
                </c:pt>
                <c:pt idx="1496">
                  <c:v>0.376</c:v>
                </c:pt>
                <c:pt idx="1497">
                  <c:v>0.376</c:v>
                </c:pt>
                <c:pt idx="1498">
                  <c:v>0.376</c:v>
                </c:pt>
                <c:pt idx="1499">
                  <c:v>0.376</c:v>
                </c:pt>
                <c:pt idx="1500">
                  <c:v>0.376</c:v>
                </c:pt>
                <c:pt idx="1501">
                  <c:v>0.376</c:v>
                </c:pt>
                <c:pt idx="1502">
                  <c:v>0.376</c:v>
                </c:pt>
                <c:pt idx="1503">
                  <c:v>0.376</c:v>
                </c:pt>
                <c:pt idx="1504">
                  <c:v>0.376</c:v>
                </c:pt>
                <c:pt idx="1505">
                  <c:v>0.376</c:v>
                </c:pt>
                <c:pt idx="1506">
                  <c:v>0.376</c:v>
                </c:pt>
                <c:pt idx="1507">
                  <c:v>0.376</c:v>
                </c:pt>
                <c:pt idx="1508">
                  <c:v>0.376</c:v>
                </c:pt>
                <c:pt idx="1509">
                  <c:v>0.376</c:v>
                </c:pt>
                <c:pt idx="1510">
                  <c:v>0.376</c:v>
                </c:pt>
                <c:pt idx="1511">
                  <c:v>0.376</c:v>
                </c:pt>
                <c:pt idx="1512">
                  <c:v>0.376</c:v>
                </c:pt>
                <c:pt idx="1513">
                  <c:v>0.376</c:v>
                </c:pt>
                <c:pt idx="1514">
                  <c:v>0.376</c:v>
                </c:pt>
                <c:pt idx="1515">
                  <c:v>0.376</c:v>
                </c:pt>
                <c:pt idx="1516">
                  <c:v>0.376</c:v>
                </c:pt>
                <c:pt idx="1517">
                  <c:v>0.376</c:v>
                </c:pt>
                <c:pt idx="1518">
                  <c:v>0.376</c:v>
                </c:pt>
                <c:pt idx="1519">
                  <c:v>0.376</c:v>
                </c:pt>
                <c:pt idx="1520">
                  <c:v>0.376</c:v>
                </c:pt>
                <c:pt idx="1521">
                  <c:v>0.376</c:v>
                </c:pt>
                <c:pt idx="1522">
                  <c:v>0.376</c:v>
                </c:pt>
                <c:pt idx="1523">
                  <c:v>0.376</c:v>
                </c:pt>
                <c:pt idx="1524">
                  <c:v>0.376</c:v>
                </c:pt>
                <c:pt idx="1525">
                  <c:v>0.376</c:v>
                </c:pt>
                <c:pt idx="1526">
                  <c:v>0.376</c:v>
                </c:pt>
                <c:pt idx="1527">
                  <c:v>0.376</c:v>
                </c:pt>
                <c:pt idx="1528">
                  <c:v>0.376</c:v>
                </c:pt>
                <c:pt idx="1529">
                  <c:v>0.376</c:v>
                </c:pt>
                <c:pt idx="1530">
                  <c:v>0.376</c:v>
                </c:pt>
                <c:pt idx="1531">
                  <c:v>0.376</c:v>
                </c:pt>
                <c:pt idx="1532">
                  <c:v>0.376</c:v>
                </c:pt>
                <c:pt idx="1533">
                  <c:v>0.376</c:v>
                </c:pt>
                <c:pt idx="1534">
                  <c:v>0.376</c:v>
                </c:pt>
                <c:pt idx="1535">
                  <c:v>0.376</c:v>
                </c:pt>
                <c:pt idx="1536">
                  <c:v>0.376</c:v>
                </c:pt>
                <c:pt idx="1537">
                  <c:v>0.376</c:v>
                </c:pt>
                <c:pt idx="1538">
                  <c:v>0.376</c:v>
                </c:pt>
                <c:pt idx="1539">
                  <c:v>0.376</c:v>
                </c:pt>
                <c:pt idx="1540">
                  <c:v>0.376</c:v>
                </c:pt>
                <c:pt idx="1541">
                  <c:v>0.376</c:v>
                </c:pt>
                <c:pt idx="1542">
                  <c:v>0.376</c:v>
                </c:pt>
                <c:pt idx="1543">
                  <c:v>0.376</c:v>
                </c:pt>
                <c:pt idx="1544">
                  <c:v>0.376</c:v>
                </c:pt>
                <c:pt idx="1545">
                  <c:v>0.376</c:v>
                </c:pt>
                <c:pt idx="1546">
                  <c:v>0.376</c:v>
                </c:pt>
                <c:pt idx="1547">
                  <c:v>0.376</c:v>
                </c:pt>
                <c:pt idx="1548">
                  <c:v>0.376</c:v>
                </c:pt>
                <c:pt idx="1549">
                  <c:v>0.376</c:v>
                </c:pt>
                <c:pt idx="1550">
                  <c:v>0.376</c:v>
                </c:pt>
                <c:pt idx="1551">
                  <c:v>0.376</c:v>
                </c:pt>
                <c:pt idx="1552">
                  <c:v>0.376</c:v>
                </c:pt>
                <c:pt idx="1553">
                  <c:v>0.376</c:v>
                </c:pt>
                <c:pt idx="1554">
                  <c:v>0.376</c:v>
                </c:pt>
                <c:pt idx="1555">
                  <c:v>0.376</c:v>
                </c:pt>
                <c:pt idx="1556">
                  <c:v>0.376</c:v>
                </c:pt>
                <c:pt idx="1557">
                  <c:v>0.376</c:v>
                </c:pt>
                <c:pt idx="1558">
                  <c:v>0.376</c:v>
                </c:pt>
                <c:pt idx="1559">
                  <c:v>0.376</c:v>
                </c:pt>
                <c:pt idx="1560">
                  <c:v>0.376</c:v>
                </c:pt>
                <c:pt idx="1561">
                  <c:v>0.376</c:v>
                </c:pt>
                <c:pt idx="1562">
                  <c:v>0.376</c:v>
                </c:pt>
                <c:pt idx="1563">
                  <c:v>0.376</c:v>
                </c:pt>
                <c:pt idx="1564">
                  <c:v>0.376</c:v>
                </c:pt>
                <c:pt idx="1565">
                  <c:v>0.376</c:v>
                </c:pt>
                <c:pt idx="1566">
                  <c:v>0.376</c:v>
                </c:pt>
                <c:pt idx="1567">
                  <c:v>0.376</c:v>
                </c:pt>
                <c:pt idx="1568">
                  <c:v>0.376</c:v>
                </c:pt>
                <c:pt idx="1569">
                  <c:v>0.376</c:v>
                </c:pt>
                <c:pt idx="1570">
                  <c:v>0.376</c:v>
                </c:pt>
                <c:pt idx="1571">
                  <c:v>0.376</c:v>
                </c:pt>
                <c:pt idx="1572">
                  <c:v>0.376</c:v>
                </c:pt>
                <c:pt idx="1573">
                  <c:v>0.376</c:v>
                </c:pt>
                <c:pt idx="1574">
                  <c:v>0.376</c:v>
                </c:pt>
                <c:pt idx="1575">
                  <c:v>0.376</c:v>
                </c:pt>
                <c:pt idx="1576">
                  <c:v>0.376</c:v>
                </c:pt>
                <c:pt idx="1577">
                  <c:v>0.376</c:v>
                </c:pt>
                <c:pt idx="1578">
                  <c:v>0.376</c:v>
                </c:pt>
                <c:pt idx="1579">
                  <c:v>0.376</c:v>
                </c:pt>
                <c:pt idx="1580">
                  <c:v>0.376</c:v>
                </c:pt>
                <c:pt idx="1581">
                  <c:v>0.376</c:v>
                </c:pt>
                <c:pt idx="1582">
                  <c:v>0.376</c:v>
                </c:pt>
                <c:pt idx="1583">
                  <c:v>0.376</c:v>
                </c:pt>
                <c:pt idx="1584">
                  <c:v>0.376</c:v>
                </c:pt>
                <c:pt idx="1585">
                  <c:v>0.376</c:v>
                </c:pt>
                <c:pt idx="1586">
                  <c:v>0.376</c:v>
                </c:pt>
                <c:pt idx="1587">
                  <c:v>0.376</c:v>
                </c:pt>
                <c:pt idx="1588">
                  <c:v>0.376</c:v>
                </c:pt>
                <c:pt idx="1589">
                  <c:v>0.376</c:v>
                </c:pt>
                <c:pt idx="1590">
                  <c:v>0.376</c:v>
                </c:pt>
                <c:pt idx="1591">
                  <c:v>0.376</c:v>
                </c:pt>
                <c:pt idx="1592">
                  <c:v>0.376</c:v>
                </c:pt>
                <c:pt idx="1593">
                  <c:v>0.376</c:v>
                </c:pt>
                <c:pt idx="1594">
                  <c:v>0.376</c:v>
                </c:pt>
                <c:pt idx="1595">
                  <c:v>0.376</c:v>
                </c:pt>
                <c:pt idx="1596">
                  <c:v>0.376</c:v>
                </c:pt>
                <c:pt idx="1597">
                  <c:v>0.376</c:v>
                </c:pt>
                <c:pt idx="1598">
                  <c:v>0.376</c:v>
                </c:pt>
                <c:pt idx="1599">
                  <c:v>0.376</c:v>
                </c:pt>
                <c:pt idx="1600">
                  <c:v>0.376</c:v>
                </c:pt>
                <c:pt idx="1601">
                  <c:v>0.376</c:v>
                </c:pt>
                <c:pt idx="1602">
                  <c:v>0.376</c:v>
                </c:pt>
                <c:pt idx="1603">
                  <c:v>0.376</c:v>
                </c:pt>
                <c:pt idx="1604">
                  <c:v>0.376</c:v>
                </c:pt>
                <c:pt idx="1605">
                  <c:v>0.376</c:v>
                </c:pt>
                <c:pt idx="1606">
                  <c:v>0.376</c:v>
                </c:pt>
                <c:pt idx="1607">
                  <c:v>0.376</c:v>
                </c:pt>
                <c:pt idx="1608">
                  <c:v>0.376</c:v>
                </c:pt>
                <c:pt idx="1609">
                  <c:v>0.376</c:v>
                </c:pt>
                <c:pt idx="1610">
                  <c:v>0.376</c:v>
                </c:pt>
                <c:pt idx="1611">
                  <c:v>0.376</c:v>
                </c:pt>
                <c:pt idx="1612">
                  <c:v>0.376</c:v>
                </c:pt>
                <c:pt idx="1613">
                  <c:v>0.376</c:v>
                </c:pt>
                <c:pt idx="1614">
                  <c:v>0.376</c:v>
                </c:pt>
                <c:pt idx="1615">
                  <c:v>0.376</c:v>
                </c:pt>
                <c:pt idx="1616">
                  <c:v>0.376</c:v>
                </c:pt>
                <c:pt idx="1617">
                  <c:v>0.376</c:v>
                </c:pt>
                <c:pt idx="1618">
                  <c:v>0.376</c:v>
                </c:pt>
                <c:pt idx="1619">
                  <c:v>0.376</c:v>
                </c:pt>
                <c:pt idx="1620">
                  <c:v>0.376</c:v>
                </c:pt>
                <c:pt idx="1621">
                  <c:v>0.376</c:v>
                </c:pt>
                <c:pt idx="1622">
                  <c:v>0.376</c:v>
                </c:pt>
                <c:pt idx="1623">
                  <c:v>0.376</c:v>
                </c:pt>
                <c:pt idx="1624">
                  <c:v>0.376</c:v>
                </c:pt>
                <c:pt idx="1625">
                  <c:v>0.376</c:v>
                </c:pt>
                <c:pt idx="1626">
                  <c:v>0.376</c:v>
                </c:pt>
                <c:pt idx="1627">
                  <c:v>0.376</c:v>
                </c:pt>
                <c:pt idx="1628">
                  <c:v>0.376</c:v>
                </c:pt>
                <c:pt idx="1629">
                  <c:v>0.376</c:v>
                </c:pt>
                <c:pt idx="1630">
                  <c:v>0.376</c:v>
                </c:pt>
                <c:pt idx="1631">
                  <c:v>0.376</c:v>
                </c:pt>
                <c:pt idx="1632">
                  <c:v>0.376</c:v>
                </c:pt>
                <c:pt idx="1633">
                  <c:v>0.376</c:v>
                </c:pt>
                <c:pt idx="1634">
                  <c:v>0.376</c:v>
                </c:pt>
                <c:pt idx="1635">
                  <c:v>0.376</c:v>
                </c:pt>
                <c:pt idx="1636">
                  <c:v>0.376</c:v>
                </c:pt>
                <c:pt idx="1637">
                  <c:v>0.376</c:v>
                </c:pt>
                <c:pt idx="1638">
                  <c:v>0.376</c:v>
                </c:pt>
                <c:pt idx="1639">
                  <c:v>0.376</c:v>
                </c:pt>
                <c:pt idx="1640">
                  <c:v>0.376</c:v>
                </c:pt>
                <c:pt idx="1641">
                  <c:v>0.376</c:v>
                </c:pt>
                <c:pt idx="1642">
                  <c:v>0.376</c:v>
                </c:pt>
                <c:pt idx="1643">
                  <c:v>0.376</c:v>
                </c:pt>
                <c:pt idx="1644">
                  <c:v>0.376</c:v>
                </c:pt>
                <c:pt idx="1645">
                  <c:v>0.376</c:v>
                </c:pt>
                <c:pt idx="1646">
                  <c:v>0.376</c:v>
                </c:pt>
                <c:pt idx="1647">
                  <c:v>0.376</c:v>
                </c:pt>
                <c:pt idx="1648">
                  <c:v>0.376</c:v>
                </c:pt>
                <c:pt idx="1649">
                  <c:v>0.376</c:v>
                </c:pt>
                <c:pt idx="1650">
                  <c:v>0.376</c:v>
                </c:pt>
                <c:pt idx="1651">
                  <c:v>0.376</c:v>
                </c:pt>
                <c:pt idx="1652">
                  <c:v>0.376</c:v>
                </c:pt>
                <c:pt idx="1653">
                  <c:v>0.376</c:v>
                </c:pt>
                <c:pt idx="1654">
                  <c:v>0.376</c:v>
                </c:pt>
                <c:pt idx="1655">
                  <c:v>0.376</c:v>
                </c:pt>
                <c:pt idx="1656">
                  <c:v>0.376</c:v>
                </c:pt>
                <c:pt idx="1657">
                  <c:v>0.376</c:v>
                </c:pt>
                <c:pt idx="1658">
                  <c:v>0.376</c:v>
                </c:pt>
                <c:pt idx="1659">
                  <c:v>0.376</c:v>
                </c:pt>
                <c:pt idx="1660">
                  <c:v>0.376</c:v>
                </c:pt>
                <c:pt idx="1661">
                  <c:v>0.376</c:v>
                </c:pt>
                <c:pt idx="1662">
                  <c:v>0.376</c:v>
                </c:pt>
                <c:pt idx="1663">
                  <c:v>0.376</c:v>
                </c:pt>
                <c:pt idx="1664">
                  <c:v>0.376</c:v>
                </c:pt>
                <c:pt idx="1665">
                  <c:v>0.376</c:v>
                </c:pt>
                <c:pt idx="1666">
                  <c:v>0.376</c:v>
                </c:pt>
                <c:pt idx="1667">
                  <c:v>0.376</c:v>
                </c:pt>
                <c:pt idx="1668">
                  <c:v>0.376</c:v>
                </c:pt>
                <c:pt idx="1669">
                  <c:v>0.376</c:v>
                </c:pt>
                <c:pt idx="1670">
                  <c:v>0.376</c:v>
                </c:pt>
                <c:pt idx="1671">
                  <c:v>0.376</c:v>
                </c:pt>
                <c:pt idx="1672">
                  <c:v>0.376</c:v>
                </c:pt>
                <c:pt idx="1673">
                  <c:v>0.376</c:v>
                </c:pt>
                <c:pt idx="1674">
                  <c:v>0.376</c:v>
                </c:pt>
                <c:pt idx="1675">
                  <c:v>0.376</c:v>
                </c:pt>
                <c:pt idx="1676">
                  <c:v>0.376</c:v>
                </c:pt>
                <c:pt idx="1677">
                  <c:v>0.376</c:v>
                </c:pt>
                <c:pt idx="1678">
                  <c:v>0.376</c:v>
                </c:pt>
                <c:pt idx="1679">
                  <c:v>0.376</c:v>
                </c:pt>
                <c:pt idx="1680">
                  <c:v>0.376</c:v>
                </c:pt>
                <c:pt idx="1681">
                  <c:v>0.376</c:v>
                </c:pt>
                <c:pt idx="1682">
                  <c:v>0.376</c:v>
                </c:pt>
                <c:pt idx="1683">
                  <c:v>0.376</c:v>
                </c:pt>
                <c:pt idx="1684">
                  <c:v>0.376</c:v>
                </c:pt>
                <c:pt idx="1685">
                  <c:v>0.376</c:v>
                </c:pt>
                <c:pt idx="1686">
                  <c:v>0.376</c:v>
                </c:pt>
                <c:pt idx="1687">
                  <c:v>0.376</c:v>
                </c:pt>
                <c:pt idx="1688">
                  <c:v>0.376</c:v>
                </c:pt>
                <c:pt idx="1689">
                  <c:v>0.376</c:v>
                </c:pt>
                <c:pt idx="1690">
                  <c:v>0.376</c:v>
                </c:pt>
                <c:pt idx="1691">
                  <c:v>0.376</c:v>
                </c:pt>
                <c:pt idx="1692">
                  <c:v>0.376</c:v>
                </c:pt>
                <c:pt idx="1693">
                  <c:v>0.376</c:v>
                </c:pt>
                <c:pt idx="1694">
                  <c:v>0.376</c:v>
                </c:pt>
                <c:pt idx="1695">
                  <c:v>0.376</c:v>
                </c:pt>
                <c:pt idx="1696">
                  <c:v>0.376</c:v>
                </c:pt>
                <c:pt idx="1697">
                  <c:v>0.376</c:v>
                </c:pt>
                <c:pt idx="1698">
                  <c:v>0.376</c:v>
                </c:pt>
                <c:pt idx="1699">
                  <c:v>0.376</c:v>
                </c:pt>
                <c:pt idx="1700">
                  <c:v>0.376</c:v>
                </c:pt>
                <c:pt idx="1701">
                  <c:v>0.376</c:v>
                </c:pt>
                <c:pt idx="1702">
                  <c:v>0.376</c:v>
                </c:pt>
                <c:pt idx="1703">
                  <c:v>0.376</c:v>
                </c:pt>
                <c:pt idx="1704">
                  <c:v>0.376</c:v>
                </c:pt>
                <c:pt idx="1705">
                  <c:v>0.376</c:v>
                </c:pt>
                <c:pt idx="1706">
                  <c:v>0.376</c:v>
                </c:pt>
                <c:pt idx="1707">
                  <c:v>0.376</c:v>
                </c:pt>
                <c:pt idx="1708">
                  <c:v>0.376</c:v>
                </c:pt>
                <c:pt idx="1709">
                  <c:v>0.376</c:v>
                </c:pt>
                <c:pt idx="1710">
                  <c:v>0.376</c:v>
                </c:pt>
                <c:pt idx="1711">
                  <c:v>0.376</c:v>
                </c:pt>
                <c:pt idx="1712">
                  <c:v>0.376</c:v>
                </c:pt>
                <c:pt idx="1713">
                  <c:v>0.376</c:v>
                </c:pt>
                <c:pt idx="1714">
                  <c:v>0.376</c:v>
                </c:pt>
                <c:pt idx="1715">
                  <c:v>0.376</c:v>
                </c:pt>
                <c:pt idx="1716">
                  <c:v>0.376</c:v>
                </c:pt>
                <c:pt idx="1717">
                  <c:v>0.376</c:v>
                </c:pt>
                <c:pt idx="1718">
                  <c:v>0.376</c:v>
                </c:pt>
                <c:pt idx="1719">
                  <c:v>0.376</c:v>
                </c:pt>
                <c:pt idx="1720">
                  <c:v>0.376</c:v>
                </c:pt>
                <c:pt idx="1721">
                  <c:v>0.376</c:v>
                </c:pt>
                <c:pt idx="1722">
                  <c:v>0.376</c:v>
                </c:pt>
                <c:pt idx="1723">
                  <c:v>0.376</c:v>
                </c:pt>
                <c:pt idx="1724">
                  <c:v>0.376</c:v>
                </c:pt>
                <c:pt idx="1725">
                  <c:v>0.376</c:v>
                </c:pt>
                <c:pt idx="1726">
                  <c:v>0.376</c:v>
                </c:pt>
                <c:pt idx="1727">
                  <c:v>0.376</c:v>
                </c:pt>
                <c:pt idx="1728">
                  <c:v>0.376</c:v>
                </c:pt>
                <c:pt idx="1729">
                  <c:v>0.376</c:v>
                </c:pt>
                <c:pt idx="1730">
                  <c:v>0.376</c:v>
                </c:pt>
                <c:pt idx="1731">
                  <c:v>0.376</c:v>
                </c:pt>
                <c:pt idx="1732">
                  <c:v>0.376</c:v>
                </c:pt>
                <c:pt idx="1733">
                  <c:v>0.376</c:v>
                </c:pt>
                <c:pt idx="1734">
                  <c:v>0.376</c:v>
                </c:pt>
                <c:pt idx="1735">
                  <c:v>0.376</c:v>
                </c:pt>
                <c:pt idx="1736">
                  <c:v>0.376</c:v>
                </c:pt>
                <c:pt idx="1737">
                  <c:v>0.376</c:v>
                </c:pt>
                <c:pt idx="1738">
                  <c:v>0.376</c:v>
                </c:pt>
                <c:pt idx="1739">
                  <c:v>0.376</c:v>
                </c:pt>
                <c:pt idx="1740">
                  <c:v>0.376</c:v>
                </c:pt>
                <c:pt idx="1741">
                  <c:v>0.376</c:v>
                </c:pt>
                <c:pt idx="1742">
                  <c:v>0.376</c:v>
                </c:pt>
                <c:pt idx="1743">
                  <c:v>0.376</c:v>
                </c:pt>
                <c:pt idx="1744">
                  <c:v>0.376</c:v>
                </c:pt>
                <c:pt idx="1745">
                  <c:v>0.376</c:v>
                </c:pt>
                <c:pt idx="1746">
                  <c:v>0.376</c:v>
                </c:pt>
                <c:pt idx="1747">
                  <c:v>0.376</c:v>
                </c:pt>
                <c:pt idx="1748">
                  <c:v>0.376</c:v>
                </c:pt>
                <c:pt idx="1749">
                  <c:v>0.376</c:v>
                </c:pt>
                <c:pt idx="1750">
                  <c:v>0.376</c:v>
                </c:pt>
                <c:pt idx="1751">
                  <c:v>0.376</c:v>
                </c:pt>
                <c:pt idx="1752">
                  <c:v>0.376</c:v>
                </c:pt>
                <c:pt idx="1753">
                  <c:v>0.376</c:v>
                </c:pt>
                <c:pt idx="1754">
                  <c:v>0.376</c:v>
                </c:pt>
                <c:pt idx="1755">
                  <c:v>0.376</c:v>
                </c:pt>
                <c:pt idx="1756">
                  <c:v>0.376</c:v>
                </c:pt>
                <c:pt idx="1757">
                  <c:v>0.376</c:v>
                </c:pt>
                <c:pt idx="1758">
                  <c:v>0.376</c:v>
                </c:pt>
                <c:pt idx="1759">
                  <c:v>0.376</c:v>
                </c:pt>
                <c:pt idx="1760">
                  <c:v>0.376</c:v>
                </c:pt>
                <c:pt idx="1761">
                  <c:v>0.376</c:v>
                </c:pt>
                <c:pt idx="1762">
                  <c:v>0.376</c:v>
                </c:pt>
                <c:pt idx="1763">
                  <c:v>0.376</c:v>
                </c:pt>
                <c:pt idx="1764">
                  <c:v>0.376</c:v>
                </c:pt>
                <c:pt idx="1765">
                  <c:v>0.376</c:v>
                </c:pt>
                <c:pt idx="1766">
                  <c:v>0.376</c:v>
                </c:pt>
                <c:pt idx="1767">
                  <c:v>0.376</c:v>
                </c:pt>
                <c:pt idx="1768">
                  <c:v>0.376</c:v>
                </c:pt>
                <c:pt idx="1769">
                  <c:v>0.376</c:v>
                </c:pt>
                <c:pt idx="1770">
                  <c:v>0.376</c:v>
                </c:pt>
                <c:pt idx="1771">
                  <c:v>0.376</c:v>
                </c:pt>
                <c:pt idx="1772">
                  <c:v>0.376</c:v>
                </c:pt>
                <c:pt idx="1773">
                  <c:v>0.376</c:v>
                </c:pt>
                <c:pt idx="1774">
                  <c:v>0.376</c:v>
                </c:pt>
                <c:pt idx="1775">
                  <c:v>0.376</c:v>
                </c:pt>
                <c:pt idx="1776">
                  <c:v>0.376</c:v>
                </c:pt>
                <c:pt idx="1777">
                  <c:v>0.376</c:v>
                </c:pt>
                <c:pt idx="1778">
                  <c:v>0.376</c:v>
                </c:pt>
                <c:pt idx="1779">
                  <c:v>0.376</c:v>
                </c:pt>
                <c:pt idx="1780">
                  <c:v>0.376</c:v>
                </c:pt>
                <c:pt idx="1781">
                  <c:v>0.376</c:v>
                </c:pt>
                <c:pt idx="1782">
                  <c:v>0.376</c:v>
                </c:pt>
                <c:pt idx="1783">
                  <c:v>0.376</c:v>
                </c:pt>
                <c:pt idx="1784">
                  <c:v>0.376</c:v>
                </c:pt>
                <c:pt idx="1785">
                  <c:v>0.376</c:v>
                </c:pt>
                <c:pt idx="1786">
                  <c:v>0.376</c:v>
                </c:pt>
                <c:pt idx="1787">
                  <c:v>0.376</c:v>
                </c:pt>
                <c:pt idx="1788">
                  <c:v>0.376</c:v>
                </c:pt>
                <c:pt idx="1789">
                  <c:v>0.376</c:v>
                </c:pt>
                <c:pt idx="1790">
                  <c:v>0.376</c:v>
                </c:pt>
                <c:pt idx="1791">
                  <c:v>0.376</c:v>
                </c:pt>
                <c:pt idx="1792">
                  <c:v>0.376</c:v>
                </c:pt>
                <c:pt idx="1793">
                  <c:v>0.376</c:v>
                </c:pt>
                <c:pt idx="1794">
                  <c:v>0.376</c:v>
                </c:pt>
                <c:pt idx="1795">
                  <c:v>0.376</c:v>
                </c:pt>
                <c:pt idx="1796">
                  <c:v>0.376</c:v>
                </c:pt>
                <c:pt idx="1797">
                  <c:v>0.376</c:v>
                </c:pt>
                <c:pt idx="1798">
                  <c:v>0.376</c:v>
                </c:pt>
                <c:pt idx="1799">
                  <c:v>0.376</c:v>
                </c:pt>
                <c:pt idx="1800">
                  <c:v>0.376</c:v>
                </c:pt>
                <c:pt idx="1801">
                  <c:v>0.376</c:v>
                </c:pt>
                <c:pt idx="1802">
                  <c:v>0.376</c:v>
                </c:pt>
                <c:pt idx="1803">
                  <c:v>0.376</c:v>
                </c:pt>
                <c:pt idx="1804">
                  <c:v>0.376</c:v>
                </c:pt>
                <c:pt idx="1805">
                  <c:v>0.376</c:v>
                </c:pt>
                <c:pt idx="1806">
                  <c:v>0.376</c:v>
                </c:pt>
                <c:pt idx="1807">
                  <c:v>0.376</c:v>
                </c:pt>
                <c:pt idx="1808">
                  <c:v>0.376</c:v>
                </c:pt>
                <c:pt idx="1809">
                  <c:v>0.376</c:v>
                </c:pt>
                <c:pt idx="1810">
                  <c:v>0.376</c:v>
                </c:pt>
                <c:pt idx="1811">
                  <c:v>0.376</c:v>
                </c:pt>
                <c:pt idx="1812">
                  <c:v>0.376</c:v>
                </c:pt>
                <c:pt idx="1813">
                  <c:v>0.376</c:v>
                </c:pt>
                <c:pt idx="1814">
                  <c:v>0.376</c:v>
                </c:pt>
                <c:pt idx="1815">
                  <c:v>0.376</c:v>
                </c:pt>
                <c:pt idx="1816">
                  <c:v>0.376</c:v>
                </c:pt>
                <c:pt idx="1817">
                  <c:v>0.376</c:v>
                </c:pt>
                <c:pt idx="1818">
                  <c:v>0.376</c:v>
                </c:pt>
                <c:pt idx="1819">
                  <c:v>0.376</c:v>
                </c:pt>
                <c:pt idx="1820">
                  <c:v>0.376</c:v>
                </c:pt>
                <c:pt idx="1821">
                  <c:v>0.376</c:v>
                </c:pt>
                <c:pt idx="1822">
                  <c:v>0.376</c:v>
                </c:pt>
                <c:pt idx="1823">
                  <c:v>0.376</c:v>
                </c:pt>
                <c:pt idx="1824">
                  <c:v>0.376</c:v>
                </c:pt>
                <c:pt idx="1825">
                  <c:v>0.376</c:v>
                </c:pt>
                <c:pt idx="1826">
                  <c:v>0.376</c:v>
                </c:pt>
                <c:pt idx="1827">
                  <c:v>0.376</c:v>
                </c:pt>
                <c:pt idx="1828">
                  <c:v>0.376</c:v>
                </c:pt>
                <c:pt idx="1829">
                  <c:v>0.376</c:v>
                </c:pt>
                <c:pt idx="1830">
                  <c:v>0.376</c:v>
                </c:pt>
                <c:pt idx="1831">
                  <c:v>0.376</c:v>
                </c:pt>
                <c:pt idx="1832">
                  <c:v>0.376</c:v>
                </c:pt>
                <c:pt idx="1833">
                  <c:v>0.376</c:v>
                </c:pt>
                <c:pt idx="1834">
                  <c:v>0.376</c:v>
                </c:pt>
                <c:pt idx="1835">
                  <c:v>0.376</c:v>
                </c:pt>
                <c:pt idx="1836">
                  <c:v>0.376</c:v>
                </c:pt>
                <c:pt idx="1837">
                  <c:v>0.376</c:v>
                </c:pt>
                <c:pt idx="1838">
                  <c:v>0.376</c:v>
                </c:pt>
                <c:pt idx="1839">
                  <c:v>0.376</c:v>
                </c:pt>
                <c:pt idx="1840">
                  <c:v>0.376</c:v>
                </c:pt>
                <c:pt idx="1841">
                  <c:v>0.376</c:v>
                </c:pt>
                <c:pt idx="1842">
                  <c:v>0.376</c:v>
                </c:pt>
                <c:pt idx="1843">
                  <c:v>0.376</c:v>
                </c:pt>
                <c:pt idx="1844">
                  <c:v>0.376</c:v>
                </c:pt>
                <c:pt idx="1845">
                  <c:v>0.376</c:v>
                </c:pt>
                <c:pt idx="1846">
                  <c:v>0.376</c:v>
                </c:pt>
                <c:pt idx="1847">
                  <c:v>0.376</c:v>
                </c:pt>
                <c:pt idx="1848">
                  <c:v>0.376</c:v>
                </c:pt>
                <c:pt idx="1849">
                  <c:v>0.376</c:v>
                </c:pt>
                <c:pt idx="1850">
                  <c:v>0.376</c:v>
                </c:pt>
                <c:pt idx="1851">
                  <c:v>0.376</c:v>
                </c:pt>
                <c:pt idx="1852">
                  <c:v>0.376</c:v>
                </c:pt>
                <c:pt idx="1853">
                  <c:v>0.376</c:v>
                </c:pt>
                <c:pt idx="1854">
                  <c:v>0.376</c:v>
                </c:pt>
                <c:pt idx="1855">
                  <c:v>0.376</c:v>
                </c:pt>
                <c:pt idx="1856">
                  <c:v>0.376</c:v>
                </c:pt>
                <c:pt idx="1857">
                  <c:v>0.376</c:v>
                </c:pt>
                <c:pt idx="1858">
                  <c:v>0.376</c:v>
                </c:pt>
                <c:pt idx="1859">
                  <c:v>0.376</c:v>
                </c:pt>
                <c:pt idx="1860">
                  <c:v>0.376</c:v>
                </c:pt>
                <c:pt idx="1861">
                  <c:v>0.376</c:v>
                </c:pt>
                <c:pt idx="1862">
                  <c:v>0.376</c:v>
                </c:pt>
                <c:pt idx="1863">
                  <c:v>0.376</c:v>
                </c:pt>
                <c:pt idx="1864">
                  <c:v>0.376</c:v>
                </c:pt>
                <c:pt idx="1865">
                  <c:v>0.376</c:v>
                </c:pt>
                <c:pt idx="1866">
                  <c:v>0.376</c:v>
                </c:pt>
                <c:pt idx="1867">
                  <c:v>0.376</c:v>
                </c:pt>
                <c:pt idx="1868">
                  <c:v>0.376</c:v>
                </c:pt>
                <c:pt idx="1869">
                  <c:v>0.376</c:v>
                </c:pt>
                <c:pt idx="1870">
                  <c:v>0.376</c:v>
                </c:pt>
                <c:pt idx="1871">
                  <c:v>0.376</c:v>
                </c:pt>
                <c:pt idx="1872">
                  <c:v>0.376</c:v>
                </c:pt>
                <c:pt idx="1873">
                  <c:v>0.376</c:v>
                </c:pt>
                <c:pt idx="1874">
                  <c:v>0.376</c:v>
                </c:pt>
                <c:pt idx="1875">
                  <c:v>0.376</c:v>
                </c:pt>
                <c:pt idx="1876">
                  <c:v>0.376</c:v>
                </c:pt>
                <c:pt idx="1877">
                  <c:v>0.376</c:v>
                </c:pt>
                <c:pt idx="1878">
                  <c:v>0.376</c:v>
                </c:pt>
                <c:pt idx="1879">
                  <c:v>0.376</c:v>
                </c:pt>
                <c:pt idx="1880">
                  <c:v>0.376</c:v>
                </c:pt>
                <c:pt idx="1881">
                  <c:v>0.376</c:v>
                </c:pt>
                <c:pt idx="1882">
                  <c:v>0.376</c:v>
                </c:pt>
                <c:pt idx="1883">
                  <c:v>0.376</c:v>
                </c:pt>
                <c:pt idx="1884">
                  <c:v>0.376</c:v>
                </c:pt>
                <c:pt idx="1885">
                  <c:v>0.376</c:v>
                </c:pt>
                <c:pt idx="1886">
                  <c:v>0.376</c:v>
                </c:pt>
                <c:pt idx="1887">
                  <c:v>0.376</c:v>
                </c:pt>
                <c:pt idx="1888">
                  <c:v>0.376</c:v>
                </c:pt>
                <c:pt idx="1889">
                  <c:v>0.376</c:v>
                </c:pt>
                <c:pt idx="1890">
                  <c:v>0.376</c:v>
                </c:pt>
                <c:pt idx="1891">
                  <c:v>0.376</c:v>
                </c:pt>
                <c:pt idx="1892">
                  <c:v>0.376</c:v>
                </c:pt>
                <c:pt idx="1893">
                  <c:v>0.376</c:v>
                </c:pt>
                <c:pt idx="1894">
                  <c:v>0.376</c:v>
                </c:pt>
                <c:pt idx="1895">
                  <c:v>0.376</c:v>
                </c:pt>
                <c:pt idx="1896">
                  <c:v>0.376</c:v>
                </c:pt>
                <c:pt idx="1897">
                  <c:v>0.376</c:v>
                </c:pt>
                <c:pt idx="1898">
                  <c:v>0.376</c:v>
                </c:pt>
                <c:pt idx="1899">
                  <c:v>0.376</c:v>
                </c:pt>
                <c:pt idx="1900">
                  <c:v>0.376</c:v>
                </c:pt>
                <c:pt idx="1901">
                  <c:v>0.376</c:v>
                </c:pt>
                <c:pt idx="1902">
                  <c:v>0.376</c:v>
                </c:pt>
                <c:pt idx="1903">
                  <c:v>0.376</c:v>
                </c:pt>
                <c:pt idx="1904">
                  <c:v>0.376</c:v>
                </c:pt>
                <c:pt idx="1905">
                  <c:v>0.376</c:v>
                </c:pt>
                <c:pt idx="1906">
                  <c:v>0.376</c:v>
                </c:pt>
                <c:pt idx="1907">
                  <c:v>0.376</c:v>
                </c:pt>
                <c:pt idx="1908">
                  <c:v>0.376</c:v>
                </c:pt>
                <c:pt idx="1909">
                  <c:v>0.376</c:v>
                </c:pt>
                <c:pt idx="1910">
                  <c:v>0.376</c:v>
                </c:pt>
                <c:pt idx="1911">
                  <c:v>0.376</c:v>
                </c:pt>
                <c:pt idx="1912">
                  <c:v>0.376</c:v>
                </c:pt>
                <c:pt idx="1913">
                  <c:v>0.376</c:v>
                </c:pt>
                <c:pt idx="1914">
                  <c:v>0.376</c:v>
                </c:pt>
                <c:pt idx="1915">
                  <c:v>0.376</c:v>
                </c:pt>
                <c:pt idx="1916">
                  <c:v>0.376</c:v>
                </c:pt>
                <c:pt idx="1917">
                  <c:v>0.376</c:v>
                </c:pt>
                <c:pt idx="1918">
                  <c:v>0.376</c:v>
                </c:pt>
                <c:pt idx="1919">
                  <c:v>0.376</c:v>
                </c:pt>
                <c:pt idx="1920">
                  <c:v>0.376</c:v>
                </c:pt>
                <c:pt idx="1921">
                  <c:v>0.376</c:v>
                </c:pt>
                <c:pt idx="1922">
                  <c:v>0.376</c:v>
                </c:pt>
                <c:pt idx="1923">
                  <c:v>0.376</c:v>
                </c:pt>
                <c:pt idx="1924">
                  <c:v>0.376</c:v>
                </c:pt>
                <c:pt idx="1925">
                  <c:v>0.376</c:v>
                </c:pt>
                <c:pt idx="1926">
                  <c:v>0.376</c:v>
                </c:pt>
                <c:pt idx="1927">
                  <c:v>0.376</c:v>
                </c:pt>
                <c:pt idx="1928">
                  <c:v>0.376</c:v>
                </c:pt>
                <c:pt idx="1929">
                  <c:v>0.376</c:v>
                </c:pt>
                <c:pt idx="1930">
                  <c:v>0.376</c:v>
                </c:pt>
                <c:pt idx="1931">
                  <c:v>0.376</c:v>
                </c:pt>
                <c:pt idx="1932">
                  <c:v>0.376</c:v>
                </c:pt>
                <c:pt idx="1933">
                  <c:v>0.376</c:v>
                </c:pt>
                <c:pt idx="1934">
                  <c:v>0.376</c:v>
                </c:pt>
                <c:pt idx="1935">
                  <c:v>0.376</c:v>
                </c:pt>
                <c:pt idx="1936">
                  <c:v>0.376</c:v>
                </c:pt>
                <c:pt idx="1937">
                  <c:v>0.376</c:v>
                </c:pt>
                <c:pt idx="1938">
                  <c:v>0.376</c:v>
                </c:pt>
                <c:pt idx="1939">
                  <c:v>0.376</c:v>
                </c:pt>
                <c:pt idx="1940">
                  <c:v>0.376</c:v>
                </c:pt>
                <c:pt idx="1941">
                  <c:v>0.376</c:v>
                </c:pt>
                <c:pt idx="1942">
                  <c:v>0.376</c:v>
                </c:pt>
                <c:pt idx="1943">
                  <c:v>0.376</c:v>
                </c:pt>
                <c:pt idx="1944">
                  <c:v>0.376</c:v>
                </c:pt>
                <c:pt idx="1945">
                  <c:v>0.376</c:v>
                </c:pt>
                <c:pt idx="1946">
                  <c:v>0.376</c:v>
                </c:pt>
                <c:pt idx="1947">
                  <c:v>0.376</c:v>
                </c:pt>
                <c:pt idx="1948">
                  <c:v>0.376</c:v>
                </c:pt>
                <c:pt idx="1949">
                  <c:v>0.376</c:v>
                </c:pt>
                <c:pt idx="1950">
                  <c:v>0.376</c:v>
                </c:pt>
                <c:pt idx="1951">
                  <c:v>0.376</c:v>
                </c:pt>
                <c:pt idx="1952">
                  <c:v>0.376</c:v>
                </c:pt>
                <c:pt idx="1953">
                  <c:v>0.376</c:v>
                </c:pt>
                <c:pt idx="1954">
                  <c:v>0.376</c:v>
                </c:pt>
                <c:pt idx="1955">
                  <c:v>0.376</c:v>
                </c:pt>
                <c:pt idx="1956">
                  <c:v>0.376</c:v>
                </c:pt>
                <c:pt idx="1957">
                  <c:v>0.376</c:v>
                </c:pt>
                <c:pt idx="1958">
                  <c:v>0.376</c:v>
                </c:pt>
                <c:pt idx="1959">
                  <c:v>0.376</c:v>
                </c:pt>
                <c:pt idx="1960">
                  <c:v>0.376</c:v>
                </c:pt>
                <c:pt idx="1961">
                  <c:v>0.376</c:v>
                </c:pt>
                <c:pt idx="1962">
                  <c:v>0.376</c:v>
                </c:pt>
                <c:pt idx="1963">
                  <c:v>0.376</c:v>
                </c:pt>
                <c:pt idx="1964">
                  <c:v>0.376</c:v>
                </c:pt>
                <c:pt idx="1965">
                  <c:v>0.376</c:v>
                </c:pt>
                <c:pt idx="1966">
                  <c:v>0.376</c:v>
                </c:pt>
                <c:pt idx="1967">
                  <c:v>0.376</c:v>
                </c:pt>
                <c:pt idx="1968">
                  <c:v>0.376</c:v>
                </c:pt>
                <c:pt idx="1969">
                  <c:v>0.376</c:v>
                </c:pt>
                <c:pt idx="1970">
                  <c:v>0.376</c:v>
                </c:pt>
                <c:pt idx="1971">
                  <c:v>0.376</c:v>
                </c:pt>
                <c:pt idx="1972">
                  <c:v>0.376</c:v>
                </c:pt>
                <c:pt idx="1973">
                  <c:v>0.376</c:v>
                </c:pt>
                <c:pt idx="1974">
                  <c:v>0.376</c:v>
                </c:pt>
                <c:pt idx="1975">
                  <c:v>0.376</c:v>
                </c:pt>
                <c:pt idx="1976">
                  <c:v>0.376</c:v>
                </c:pt>
                <c:pt idx="1977">
                  <c:v>0.376</c:v>
                </c:pt>
                <c:pt idx="1978">
                  <c:v>0.376</c:v>
                </c:pt>
                <c:pt idx="1979">
                  <c:v>0.376</c:v>
                </c:pt>
                <c:pt idx="1980">
                  <c:v>0.376</c:v>
                </c:pt>
                <c:pt idx="1981">
                  <c:v>0.376</c:v>
                </c:pt>
                <c:pt idx="1982">
                  <c:v>0.376</c:v>
                </c:pt>
                <c:pt idx="1983">
                  <c:v>0.376</c:v>
                </c:pt>
                <c:pt idx="1984">
                  <c:v>0.376</c:v>
                </c:pt>
                <c:pt idx="1985">
                  <c:v>0.376</c:v>
                </c:pt>
                <c:pt idx="1986">
                  <c:v>0.376</c:v>
                </c:pt>
                <c:pt idx="1987">
                  <c:v>0.376</c:v>
                </c:pt>
                <c:pt idx="1988">
                  <c:v>0.376</c:v>
                </c:pt>
                <c:pt idx="1989">
                  <c:v>0.376</c:v>
                </c:pt>
                <c:pt idx="1990">
                  <c:v>0.376</c:v>
                </c:pt>
                <c:pt idx="1991">
                  <c:v>0.376</c:v>
                </c:pt>
                <c:pt idx="1992">
                  <c:v>0.376</c:v>
                </c:pt>
                <c:pt idx="1993">
                  <c:v>0.376</c:v>
                </c:pt>
                <c:pt idx="1994">
                  <c:v>0.376</c:v>
                </c:pt>
                <c:pt idx="1995">
                  <c:v>0.376</c:v>
                </c:pt>
                <c:pt idx="1996">
                  <c:v>0.376</c:v>
                </c:pt>
                <c:pt idx="1997">
                  <c:v>0.376</c:v>
                </c:pt>
                <c:pt idx="1998">
                  <c:v>0.376</c:v>
                </c:pt>
                <c:pt idx="1999">
                  <c:v>0.376</c:v>
                </c:pt>
                <c:pt idx="2000">
                  <c:v>0.376</c:v>
                </c:pt>
                <c:pt idx="2001">
                  <c:v>0.376</c:v>
                </c:pt>
                <c:pt idx="2002">
                  <c:v>0.376</c:v>
                </c:pt>
                <c:pt idx="2003">
                  <c:v>0.376</c:v>
                </c:pt>
                <c:pt idx="2004">
                  <c:v>0.376</c:v>
                </c:pt>
                <c:pt idx="2005">
                  <c:v>0.376</c:v>
                </c:pt>
                <c:pt idx="2006">
                  <c:v>0.376</c:v>
                </c:pt>
                <c:pt idx="2007">
                  <c:v>0.376</c:v>
                </c:pt>
                <c:pt idx="2008">
                  <c:v>0.376</c:v>
                </c:pt>
                <c:pt idx="2009">
                  <c:v>0.376</c:v>
                </c:pt>
                <c:pt idx="2010">
                  <c:v>0.376</c:v>
                </c:pt>
                <c:pt idx="2011">
                  <c:v>0.376</c:v>
                </c:pt>
                <c:pt idx="2012">
                  <c:v>0.376</c:v>
                </c:pt>
                <c:pt idx="2013">
                  <c:v>0.376</c:v>
                </c:pt>
                <c:pt idx="2014">
                  <c:v>0.376</c:v>
                </c:pt>
                <c:pt idx="2015">
                  <c:v>0.376</c:v>
                </c:pt>
                <c:pt idx="2016">
                  <c:v>0.376</c:v>
                </c:pt>
                <c:pt idx="2017">
                  <c:v>0.376</c:v>
                </c:pt>
                <c:pt idx="2018">
                  <c:v>0.376</c:v>
                </c:pt>
                <c:pt idx="2019">
                  <c:v>0.376</c:v>
                </c:pt>
                <c:pt idx="2020">
                  <c:v>0.376</c:v>
                </c:pt>
                <c:pt idx="2021">
                  <c:v>0.376</c:v>
                </c:pt>
                <c:pt idx="2022">
                  <c:v>0.376</c:v>
                </c:pt>
                <c:pt idx="2023">
                  <c:v>0.376</c:v>
                </c:pt>
                <c:pt idx="2024">
                  <c:v>0.376</c:v>
                </c:pt>
                <c:pt idx="2025">
                  <c:v>0.376</c:v>
                </c:pt>
                <c:pt idx="2026">
                  <c:v>0.376</c:v>
                </c:pt>
                <c:pt idx="2027">
                  <c:v>0.376</c:v>
                </c:pt>
                <c:pt idx="2028">
                  <c:v>0.376</c:v>
                </c:pt>
                <c:pt idx="2029">
                  <c:v>0.376</c:v>
                </c:pt>
                <c:pt idx="2030">
                  <c:v>0.376</c:v>
                </c:pt>
                <c:pt idx="2031">
                  <c:v>0.376</c:v>
                </c:pt>
                <c:pt idx="2032">
                  <c:v>0.376</c:v>
                </c:pt>
                <c:pt idx="2033">
                  <c:v>0.376</c:v>
                </c:pt>
                <c:pt idx="2034">
                  <c:v>0.376</c:v>
                </c:pt>
                <c:pt idx="2035">
                  <c:v>0.376</c:v>
                </c:pt>
                <c:pt idx="2036">
                  <c:v>0.376</c:v>
                </c:pt>
                <c:pt idx="2037">
                  <c:v>0.376</c:v>
                </c:pt>
                <c:pt idx="2038">
                  <c:v>0.376</c:v>
                </c:pt>
                <c:pt idx="2039">
                  <c:v>0.376</c:v>
                </c:pt>
                <c:pt idx="2040">
                  <c:v>0.376</c:v>
                </c:pt>
                <c:pt idx="2041">
                  <c:v>0.376</c:v>
                </c:pt>
                <c:pt idx="2042">
                  <c:v>0.376</c:v>
                </c:pt>
                <c:pt idx="2043">
                  <c:v>0.376</c:v>
                </c:pt>
                <c:pt idx="2044">
                  <c:v>0.376</c:v>
                </c:pt>
                <c:pt idx="2045">
                  <c:v>0.376</c:v>
                </c:pt>
                <c:pt idx="2046">
                  <c:v>0.376</c:v>
                </c:pt>
                <c:pt idx="2047">
                  <c:v>0.376</c:v>
                </c:pt>
                <c:pt idx="2048">
                  <c:v>0.376</c:v>
                </c:pt>
                <c:pt idx="2049">
                  <c:v>0.376</c:v>
                </c:pt>
                <c:pt idx="2050">
                  <c:v>0.376</c:v>
                </c:pt>
                <c:pt idx="2051">
                  <c:v>0.376</c:v>
                </c:pt>
                <c:pt idx="2052">
                  <c:v>0.376</c:v>
                </c:pt>
                <c:pt idx="2053">
                  <c:v>0.376</c:v>
                </c:pt>
                <c:pt idx="2054">
                  <c:v>0.376</c:v>
                </c:pt>
                <c:pt idx="2055">
                  <c:v>0.376</c:v>
                </c:pt>
                <c:pt idx="2056">
                  <c:v>0.376</c:v>
                </c:pt>
                <c:pt idx="2057">
                  <c:v>0.376</c:v>
                </c:pt>
                <c:pt idx="2058">
                  <c:v>0.376</c:v>
                </c:pt>
                <c:pt idx="2059">
                  <c:v>0.376</c:v>
                </c:pt>
                <c:pt idx="2060">
                  <c:v>0.376</c:v>
                </c:pt>
                <c:pt idx="2061">
                  <c:v>0.376</c:v>
                </c:pt>
                <c:pt idx="2062">
                  <c:v>0.376</c:v>
                </c:pt>
                <c:pt idx="2063">
                  <c:v>0.376</c:v>
                </c:pt>
                <c:pt idx="2064">
                  <c:v>0.376</c:v>
                </c:pt>
                <c:pt idx="2065">
                  <c:v>0.376</c:v>
                </c:pt>
                <c:pt idx="2066">
                  <c:v>0.376</c:v>
                </c:pt>
                <c:pt idx="2067">
                  <c:v>0.376</c:v>
                </c:pt>
                <c:pt idx="2068">
                  <c:v>0.376</c:v>
                </c:pt>
                <c:pt idx="2069">
                  <c:v>0.376</c:v>
                </c:pt>
                <c:pt idx="2070">
                  <c:v>0.376</c:v>
                </c:pt>
                <c:pt idx="2071">
                  <c:v>0.376</c:v>
                </c:pt>
                <c:pt idx="2072">
                  <c:v>0.376</c:v>
                </c:pt>
                <c:pt idx="2073">
                  <c:v>0.376</c:v>
                </c:pt>
                <c:pt idx="2074">
                  <c:v>0.376</c:v>
                </c:pt>
                <c:pt idx="2075">
                  <c:v>0.376</c:v>
                </c:pt>
                <c:pt idx="2076">
                  <c:v>0.376</c:v>
                </c:pt>
                <c:pt idx="2077">
                  <c:v>0.376</c:v>
                </c:pt>
                <c:pt idx="2078">
                  <c:v>0.376</c:v>
                </c:pt>
                <c:pt idx="2079">
                  <c:v>0.376</c:v>
                </c:pt>
                <c:pt idx="2080">
                  <c:v>0.376</c:v>
                </c:pt>
                <c:pt idx="2081">
                  <c:v>0.376</c:v>
                </c:pt>
                <c:pt idx="2082">
                  <c:v>0.376</c:v>
                </c:pt>
                <c:pt idx="2083">
                  <c:v>0.376</c:v>
                </c:pt>
                <c:pt idx="2084">
                  <c:v>0.376</c:v>
                </c:pt>
                <c:pt idx="2085">
                  <c:v>0.376</c:v>
                </c:pt>
                <c:pt idx="2086">
                  <c:v>0.376</c:v>
                </c:pt>
                <c:pt idx="2087">
                  <c:v>0.376</c:v>
                </c:pt>
                <c:pt idx="2088">
                  <c:v>0.376</c:v>
                </c:pt>
                <c:pt idx="2089">
                  <c:v>0.376</c:v>
                </c:pt>
                <c:pt idx="2090">
                  <c:v>0.376</c:v>
                </c:pt>
                <c:pt idx="2091">
                  <c:v>0.376</c:v>
                </c:pt>
                <c:pt idx="2092">
                  <c:v>0.376</c:v>
                </c:pt>
                <c:pt idx="2093">
                  <c:v>0.376</c:v>
                </c:pt>
                <c:pt idx="2094">
                  <c:v>0.376</c:v>
                </c:pt>
                <c:pt idx="2095">
                  <c:v>0.376</c:v>
                </c:pt>
                <c:pt idx="2096">
                  <c:v>0.376</c:v>
                </c:pt>
                <c:pt idx="2097">
                  <c:v>0.376</c:v>
                </c:pt>
                <c:pt idx="2098">
                  <c:v>0.376</c:v>
                </c:pt>
                <c:pt idx="2099">
                  <c:v>0.376</c:v>
                </c:pt>
                <c:pt idx="2100">
                  <c:v>0.376</c:v>
                </c:pt>
                <c:pt idx="2101">
                  <c:v>0.376</c:v>
                </c:pt>
                <c:pt idx="2102">
                  <c:v>0.376</c:v>
                </c:pt>
                <c:pt idx="2103">
                  <c:v>0.376</c:v>
                </c:pt>
                <c:pt idx="2104">
                  <c:v>0.376</c:v>
                </c:pt>
                <c:pt idx="2105">
                  <c:v>0.376</c:v>
                </c:pt>
                <c:pt idx="2106">
                  <c:v>0.376</c:v>
                </c:pt>
                <c:pt idx="2107">
                  <c:v>0.376</c:v>
                </c:pt>
                <c:pt idx="2108">
                  <c:v>0.376</c:v>
                </c:pt>
                <c:pt idx="2109">
                  <c:v>0.376</c:v>
                </c:pt>
                <c:pt idx="2110">
                  <c:v>0.376</c:v>
                </c:pt>
                <c:pt idx="2111">
                  <c:v>0.376</c:v>
                </c:pt>
                <c:pt idx="2112">
                  <c:v>0.376</c:v>
                </c:pt>
                <c:pt idx="2113">
                  <c:v>0.376</c:v>
                </c:pt>
                <c:pt idx="2114">
                  <c:v>0.376</c:v>
                </c:pt>
                <c:pt idx="2115">
                  <c:v>0.376</c:v>
                </c:pt>
                <c:pt idx="2116">
                  <c:v>0.376</c:v>
                </c:pt>
                <c:pt idx="2117">
                  <c:v>0.376</c:v>
                </c:pt>
                <c:pt idx="2118">
                  <c:v>0.376</c:v>
                </c:pt>
                <c:pt idx="2119">
                  <c:v>0.376</c:v>
                </c:pt>
                <c:pt idx="2120">
                  <c:v>0.376</c:v>
                </c:pt>
                <c:pt idx="2121">
                  <c:v>0.376</c:v>
                </c:pt>
                <c:pt idx="2122">
                  <c:v>0.376</c:v>
                </c:pt>
                <c:pt idx="2123">
                  <c:v>0.376</c:v>
                </c:pt>
                <c:pt idx="2124">
                  <c:v>0.376</c:v>
                </c:pt>
                <c:pt idx="2125">
                  <c:v>0.376</c:v>
                </c:pt>
                <c:pt idx="2126">
                  <c:v>0.376</c:v>
                </c:pt>
                <c:pt idx="2127">
                  <c:v>0.376</c:v>
                </c:pt>
                <c:pt idx="2128">
                  <c:v>0.376</c:v>
                </c:pt>
                <c:pt idx="2129">
                  <c:v>0.376</c:v>
                </c:pt>
                <c:pt idx="2130">
                  <c:v>0.376</c:v>
                </c:pt>
                <c:pt idx="2131">
                  <c:v>0.376</c:v>
                </c:pt>
                <c:pt idx="2132">
                  <c:v>0.376</c:v>
                </c:pt>
                <c:pt idx="2133">
                  <c:v>0.376</c:v>
                </c:pt>
                <c:pt idx="2134">
                  <c:v>0.376</c:v>
                </c:pt>
                <c:pt idx="2135">
                  <c:v>0.376</c:v>
                </c:pt>
                <c:pt idx="2136">
                  <c:v>0.376</c:v>
                </c:pt>
                <c:pt idx="2137">
                  <c:v>0.376</c:v>
                </c:pt>
                <c:pt idx="2138">
                  <c:v>0.376</c:v>
                </c:pt>
                <c:pt idx="2139">
                  <c:v>0.376</c:v>
                </c:pt>
                <c:pt idx="2140">
                  <c:v>0.376</c:v>
                </c:pt>
                <c:pt idx="2141">
                  <c:v>0.376</c:v>
                </c:pt>
                <c:pt idx="2142">
                  <c:v>0.376</c:v>
                </c:pt>
                <c:pt idx="2143">
                  <c:v>0.376</c:v>
                </c:pt>
                <c:pt idx="2144">
                  <c:v>0.376</c:v>
                </c:pt>
                <c:pt idx="2145">
                  <c:v>0.376</c:v>
                </c:pt>
                <c:pt idx="2146">
                  <c:v>0.376</c:v>
                </c:pt>
                <c:pt idx="2147">
                  <c:v>0.376</c:v>
                </c:pt>
                <c:pt idx="2148">
                  <c:v>0.376</c:v>
                </c:pt>
                <c:pt idx="2149">
                  <c:v>0.376</c:v>
                </c:pt>
                <c:pt idx="2150">
                  <c:v>0.376</c:v>
                </c:pt>
                <c:pt idx="2151">
                  <c:v>0.376</c:v>
                </c:pt>
                <c:pt idx="2152">
                  <c:v>0.376</c:v>
                </c:pt>
                <c:pt idx="2153">
                  <c:v>0.376</c:v>
                </c:pt>
                <c:pt idx="2154">
                  <c:v>0.376</c:v>
                </c:pt>
                <c:pt idx="2155">
                  <c:v>0.376</c:v>
                </c:pt>
                <c:pt idx="2156">
                  <c:v>0.376</c:v>
                </c:pt>
                <c:pt idx="2157">
                  <c:v>0.376</c:v>
                </c:pt>
                <c:pt idx="2158">
                  <c:v>0.376</c:v>
                </c:pt>
                <c:pt idx="2159">
                  <c:v>0.376</c:v>
                </c:pt>
                <c:pt idx="2160">
                  <c:v>0.376</c:v>
                </c:pt>
                <c:pt idx="2161">
                  <c:v>0.376</c:v>
                </c:pt>
                <c:pt idx="2162">
                  <c:v>0.376</c:v>
                </c:pt>
                <c:pt idx="2163">
                  <c:v>0.376</c:v>
                </c:pt>
                <c:pt idx="2164">
                  <c:v>0.376</c:v>
                </c:pt>
                <c:pt idx="2165">
                  <c:v>0.376</c:v>
                </c:pt>
                <c:pt idx="2166">
                  <c:v>0.376</c:v>
                </c:pt>
                <c:pt idx="2167">
                  <c:v>0.376</c:v>
                </c:pt>
                <c:pt idx="2168">
                  <c:v>0.376</c:v>
                </c:pt>
                <c:pt idx="2169">
                  <c:v>0.376</c:v>
                </c:pt>
                <c:pt idx="2170">
                  <c:v>0.376</c:v>
                </c:pt>
                <c:pt idx="2171">
                  <c:v>0.376</c:v>
                </c:pt>
                <c:pt idx="2172">
                  <c:v>0.376</c:v>
                </c:pt>
                <c:pt idx="2173">
                  <c:v>0.376</c:v>
                </c:pt>
                <c:pt idx="2174">
                  <c:v>0.376</c:v>
                </c:pt>
                <c:pt idx="2175">
                  <c:v>0.376</c:v>
                </c:pt>
                <c:pt idx="2176">
                  <c:v>0.376</c:v>
                </c:pt>
                <c:pt idx="2177">
                  <c:v>0.376</c:v>
                </c:pt>
                <c:pt idx="2178">
                  <c:v>0.376</c:v>
                </c:pt>
                <c:pt idx="2179">
                  <c:v>0.376</c:v>
                </c:pt>
                <c:pt idx="2180">
                  <c:v>0.376</c:v>
                </c:pt>
                <c:pt idx="2181">
                  <c:v>0.376</c:v>
                </c:pt>
                <c:pt idx="2182">
                  <c:v>0.376</c:v>
                </c:pt>
                <c:pt idx="2183">
                  <c:v>0.376</c:v>
                </c:pt>
                <c:pt idx="2184">
                  <c:v>0.376</c:v>
                </c:pt>
                <c:pt idx="2185">
                  <c:v>0.376</c:v>
                </c:pt>
                <c:pt idx="2186">
                  <c:v>0.376</c:v>
                </c:pt>
                <c:pt idx="2187">
                  <c:v>0.376</c:v>
                </c:pt>
                <c:pt idx="2188">
                  <c:v>0.376</c:v>
                </c:pt>
                <c:pt idx="2189">
                  <c:v>0.376</c:v>
                </c:pt>
                <c:pt idx="2190">
                  <c:v>0.376</c:v>
                </c:pt>
                <c:pt idx="2191">
                  <c:v>0.376</c:v>
                </c:pt>
                <c:pt idx="2192">
                  <c:v>0.376</c:v>
                </c:pt>
                <c:pt idx="2193">
                  <c:v>0.376</c:v>
                </c:pt>
                <c:pt idx="2194">
                  <c:v>0.376</c:v>
                </c:pt>
                <c:pt idx="2195">
                  <c:v>0.376</c:v>
                </c:pt>
                <c:pt idx="2196">
                  <c:v>0.376</c:v>
                </c:pt>
                <c:pt idx="2197">
                  <c:v>0.376</c:v>
                </c:pt>
                <c:pt idx="2198">
                  <c:v>0.376</c:v>
                </c:pt>
                <c:pt idx="2199">
                  <c:v>0.376</c:v>
                </c:pt>
                <c:pt idx="2200">
                  <c:v>0.376</c:v>
                </c:pt>
                <c:pt idx="2201">
                  <c:v>0.376</c:v>
                </c:pt>
                <c:pt idx="2202">
                  <c:v>0.376</c:v>
                </c:pt>
                <c:pt idx="2203">
                  <c:v>0.376</c:v>
                </c:pt>
                <c:pt idx="2204">
                  <c:v>0.376</c:v>
                </c:pt>
                <c:pt idx="2205">
                  <c:v>0.376</c:v>
                </c:pt>
                <c:pt idx="2206">
                  <c:v>0.376</c:v>
                </c:pt>
                <c:pt idx="2207">
                  <c:v>0.376</c:v>
                </c:pt>
                <c:pt idx="2208">
                  <c:v>0.376</c:v>
                </c:pt>
                <c:pt idx="2209">
                  <c:v>0.376</c:v>
                </c:pt>
                <c:pt idx="2210">
                  <c:v>0.376</c:v>
                </c:pt>
                <c:pt idx="2211">
                  <c:v>0.376</c:v>
                </c:pt>
                <c:pt idx="2212">
                  <c:v>0.376</c:v>
                </c:pt>
                <c:pt idx="2213">
                  <c:v>0.376</c:v>
                </c:pt>
                <c:pt idx="2214">
                  <c:v>0.376</c:v>
                </c:pt>
                <c:pt idx="2215">
                  <c:v>0.376</c:v>
                </c:pt>
                <c:pt idx="2216">
                  <c:v>0.376</c:v>
                </c:pt>
                <c:pt idx="2217">
                  <c:v>0.376</c:v>
                </c:pt>
                <c:pt idx="2218">
                  <c:v>0.376</c:v>
                </c:pt>
                <c:pt idx="2219">
                  <c:v>0.376</c:v>
                </c:pt>
                <c:pt idx="2220">
                  <c:v>0.376</c:v>
                </c:pt>
                <c:pt idx="2221">
                  <c:v>0.376</c:v>
                </c:pt>
                <c:pt idx="2222">
                  <c:v>0.376</c:v>
                </c:pt>
                <c:pt idx="2223">
                  <c:v>0.376</c:v>
                </c:pt>
                <c:pt idx="2224">
                  <c:v>0.376</c:v>
                </c:pt>
                <c:pt idx="2225">
                  <c:v>0.376</c:v>
                </c:pt>
                <c:pt idx="2226">
                  <c:v>0.376</c:v>
                </c:pt>
                <c:pt idx="2227">
                  <c:v>0.376</c:v>
                </c:pt>
                <c:pt idx="2228">
                  <c:v>0.376</c:v>
                </c:pt>
                <c:pt idx="2229">
                  <c:v>0.376</c:v>
                </c:pt>
                <c:pt idx="2230">
                  <c:v>0.376</c:v>
                </c:pt>
                <c:pt idx="2231">
                  <c:v>0.376</c:v>
                </c:pt>
                <c:pt idx="2232">
                  <c:v>0.376</c:v>
                </c:pt>
                <c:pt idx="2233">
                  <c:v>0.376</c:v>
                </c:pt>
                <c:pt idx="2234">
                  <c:v>0.376</c:v>
                </c:pt>
                <c:pt idx="2235">
                  <c:v>0.376</c:v>
                </c:pt>
                <c:pt idx="2236">
                  <c:v>0.376</c:v>
                </c:pt>
                <c:pt idx="2237">
                  <c:v>0.376</c:v>
                </c:pt>
                <c:pt idx="2238">
                  <c:v>0.376</c:v>
                </c:pt>
                <c:pt idx="2239">
                  <c:v>0.376</c:v>
                </c:pt>
                <c:pt idx="2240">
                  <c:v>0.376</c:v>
                </c:pt>
                <c:pt idx="2241">
                  <c:v>0.376</c:v>
                </c:pt>
                <c:pt idx="2242">
                  <c:v>0.376</c:v>
                </c:pt>
                <c:pt idx="2243">
                  <c:v>0.376</c:v>
                </c:pt>
                <c:pt idx="2244">
                  <c:v>0.376</c:v>
                </c:pt>
                <c:pt idx="2245">
                  <c:v>0.376</c:v>
                </c:pt>
                <c:pt idx="2246">
                  <c:v>0.376</c:v>
                </c:pt>
                <c:pt idx="2247">
                  <c:v>0.376</c:v>
                </c:pt>
                <c:pt idx="2248">
                  <c:v>0.376</c:v>
                </c:pt>
                <c:pt idx="2249">
                  <c:v>0.376</c:v>
                </c:pt>
                <c:pt idx="2250">
                  <c:v>0.376</c:v>
                </c:pt>
                <c:pt idx="2251">
                  <c:v>0.376</c:v>
                </c:pt>
                <c:pt idx="2252">
                  <c:v>0.376</c:v>
                </c:pt>
                <c:pt idx="2253">
                  <c:v>0.376</c:v>
                </c:pt>
                <c:pt idx="2254">
                  <c:v>0.376</c:v>
                </c:pt>
                <c:pt idx="2255">
                  <c:v>0.376</c:v>
                </c:pt>
                <c:pt idx="2256">
                  <c:v>0.376</c:v>
                </c:pt>
                <c:pt idx="2257">
                  <c:v>0.376</c:v>
                </c:pt>
                <c:pt idx="2258">
                  <c:v>0.376</c:v>
                </c:pt>
                <c:pt idx="2259">
                  <c:v>0.376</c:v>
                </c:pt>
                <c:pt idx="2260">
                  <c:v>0.376</c:v>
                </c:pt>
                <c:pt idx="2261">
                  <c:v>0.376</c:v>
                </c:pt>
                <c:pt idx="2262">
                  <c:v>0.376</c:v>
                </c:pt>
                <c:pt idx="2263">
                  <c:v>0.376</c:v>
                </c:pt>
                <c:pt idx="2264">
                  <c:v>0.376</c:v>
                </c:pt>
                <c:pt idx="2265">
                  <c:v>0.376</c:v>
                </c:pt>
                <c:pt idx="2266">
                  <c:v>0.376</c:v>
                </c:pt>
                <c:pt idx="2267">
                  <c:v>0.376</c:v>
                </c:pt>
                <c:pt idx="2268">
                  <c:v>0.376</c:v>
                </c:pt>
                <c:pt idx="2269">
                  <c:v>0.376</c:v>
                </c:pt>
                <c:pt idx="2270">
                  <c:v>0.376</c:v>
                </c:pt>
                <c:pt idx="2271">
                  <c:v>0.376</c:v>
                </c:pt>
                <c:pt idx="2272">
                  <c:v>0.376</c:v>
                </c:pt>
                <c:pt idx="2273">
                  <c:v>0.376</c:v>
                </c:pt>
                <c:pt idx="2274">
                  <c:v>0.376</c:v>
                </c:pt>
                <c:pt idx="2275">
                  <c:v>0.376</c:v>
                </c:pt>
                <c:pt idx="2276">
                  <c:v>0.376</c:v>
                </c:pt>
                <c:pt idx="2277">
                  <c:v>0.376</c:v>
                </c:pt>
                <c:pt idx="2278">
                  <c:v>0.376</c:v>
                </c:pt>
                <c:pt idx="2279">
                  <c:v>0.376</c:v>
                </c:pt>
                <c:pt idx="2280">
                  <c:v>0.376</c:v>
                </c:pt>
                <c:pt idx="2281">
                  <c:v>0.376</c:v>
                </c:pt>
                <c:pt idx="2282">
                  <c:v>0.376</c:v>
                </c:pt>
                <c:pt idx="2283">
                  <c:v>0.376</c:v>
                </c:pt>
                <c:pt idx="2284">
                  <c:v>0.376</c:v>
                </c:pt>
                <c:pt idx="2285">
                  <c:v>0.376</c:v>
                </c:pt>
                <c:pt idx="2286">
                  <c:v>0.376</c:v>
                </c:pt>
                <c:pt idx="2287">
                  <c:v>0.376</c:v>
                </c:pt>
                <c:pt idx="2288">
                  <c:v>0.376</c:v>
                </c:pt>
                <c:pt idx="2289">
                  <c:v>0.376</c:v>
                </c:pt>
                <c:pt idx="2290">
                  <c:v>0.376</c:v>
                </c:pt>
                <c:pt idx="2291">
                  <c:v>0.376</c:v>
                </c:pt>
                <c:pt idx="2292">
                  <c:v>0.376</c:v>
                </c:pt>
                <c:pt idx="2293">
                  <c:v>0.376</c:v>
                </c:pt>
                <c:pt idx="2294">
                  <c:v>0.376</c:v>
                </c:pt>
                <c:pt idx="2295">
                  <c:v>0.376</c:v>
                </c:pt>
                <c:pt idx="2296">
                  <c:v>0.376</c:v>
                </c:pt>
                <c:pt idx="2297">
                  <c:v>0.376</c:v>
                </c:pt>
                <c:pt idx="2298">
                  <c:v>0.376</c:v>
                </c:pt>
                <c:pt idx="2299">
                  <c:v>0.376</c:v>
                </c:pt>
                <c:pt idx="2300">
                  <c:v>0.376</c:v>
                </c:pt>
                <c:pt idx="2301">
                  <c:v>0.376</c:v>
                </c:pt>
                <c:pt idx="2302">
                  <c:v>0.376</c:v>
                </c:pt>
                <c:pt idx="2303">
                  <c:v>0.376</c:v>
                </c:pt>
                <c:pt idx="2304">
                  <c:v>0.376</c:v>
                </c:pt>
                <c:pt idx="2305">
                  <c:v>0.376</c:v>
                </c:pt>
                <c:pt idx="2306">
                  <c:v>0.376</c:v>
                </c:pt>
                <c:pt idx="2307">
                  <c:v>0.376</c:v>
                </c:pt>
                <c:pt idx="2308">
                  <c:v>0.376</c:v>
                </c:pt>
                <c:pt idx="2309">
                  <c:v>0.376</c:v>
                </c:pt>
                <c:pt idx="2310">
                  <c:v>0.376</c:v>
                </c:pt>
                <c:pt idx="2311">
                  <c:v>0.376</c:v>
                </c:pt>
                <c:pt idx="2312">
                  <c:v>0.376</c:v>
                </c:pt>
                <c:pt idx="2313">
                  <c:v>0.376</c:v>
                </c:pt>
                <c:pt idx="2314">
                  <c:v>0.376</c:v>
                </c:pt>
                <c:pt idx="2315">
                  <c:v>0.376</c:v>
                </c:pt>
                <c:pt idx="2316">
                  <c:v>0.376</c:v>
                </c:pt>
                <c:pt idx="2317">
                  <c:v>0.376</c:v>
                </c:pt>
                <c:pt idx="2318">
                  <c:v>0.376</c:v>
                </c:pt>
                <c:pt idx="2319">
                  <c:v>0.376</c:v>
                </c:pt>
                <c:pt idx="2320">
                  <c:v>0.376</c:v>
                </c:pt>
                <c:pt idx="2321">
                  <c:v>0.376</c:v>
                </c:pt>
                <c:pt idx="2322">
                  <c:v>0.376</c:v>
                </c:pt>
                <c:pt idx="2323">
                  <c:v>0.376</c:v>
                </c:pt>
                <c:pt idx="2324">
                  <c:v>0.376</c:v>
                </c:pt>
                <c:pt idx="2325">
                  <c:v>0.376</c:v>
                </c:pt>
                <c:pt idx="2326">
                  <c:v>0.376</c:v>
                </c:pt>
                <c:pt idx="2327">
                  <c:v>0.376</c:v>
                </c:pt>
                <c:pt idx="2328">
                  <c:v>0.376</c:v>
                </c:pt>
                <c:pt idx="2329">
                  <c:v>0.376</c:v>
                </c:pt>
                <c:pt idx="2330">
                  <c:v>0.376</c:v>
                </c:pt>
                <c:pt idx="2331">
                  <c:v>0.376</c:v>
                </c:pt>
                <c:pt idx="2332">
                  <c:v>0.376</c:v>
                </c:pt>
                <c:pt idx="2333">
                  <c:v>0.376</c:v>
                </c:pt>
                <c:pt idx="2334">
                  <c:v>0.376</c:v>
                </c:pt>
                <c:pt idx="2335">
                  <c:v>0.376</c:v>
                </c:pt>
                <c:pt idx="2336">
                  <c:v>0.376</c:v>
                </c:pt>
                <c:pt idx="2337">
                  <c:v>0.376</c:v>
                </c:pt>
                <c:pt idx="2338">
                  <c:v>0.376</c:v>
                </c:pt>
                <c:pt idx="2339">
                  <c:v>0.376</c:v>
                </c:pt>
                <c:pt idx="2340">
                  <c:v>0.376</c:v>
                </c:pt>
                <c:pt idx="2341">
                  <c:v>0.376</c:v>
                </c:pt>
                <c:pt idx="2342">
                  <c:v>0.376</c:v>
                </c:pt>
                <c:pt idx="2343">
                  <c:v>0.376</c:v>
                </c:pt>
                <c:pt idx="2344">
                  <c:v>0.376</c:v>
                </c:pt>
                <c:pt idx="2345">
                  <c:v>0.376</c:v>
                </c:pt>
                <c:pt idx="2346">
                  <c:v>0.376</c:v>
                </c:pt>
                <c:pt idx="2347">
                  <c:v>0.376</c:v>
                </c:pt>
                <c:pt idx="2348">
                  <c:v>0.318</c:v>
                </c:pt>
                <c:pt idx="2349">
                  <c:v>0.318</c:v>
                </c:pt>
                <c:pt idx="2350">
                  <c:v>0.318</c:v>
                </c:pt>
                <c:pt idx="2351">
                  <c:v>0.318</c:v>
                </c:pt>
                <c:pt idx="2352">
                  <c:v>0.318</c:v>
                </c:pt>
                <c:pt idx="2353">
                  <c:v>0.318</c:v>
                </c:pt>
                <c:pt idx="2354">
                  <c:v>0.318</c:v>
                </c:pt>
                <c:pt idx="2355">
                  <c:v>0.318</c:v>
                </c:pt>
                <c:pt idx="2356">
                  <c:v>0.318</c:v>
                </c:pt>
                <c:pt idx="2357">
                  <c:v>0.318</c:v>
                </c:pt>
                <c:pt idx="2358">
                  <c:v>0.318</c:v>
                </c:pt>
                <c:pt idx="2359">
                  <c:v>0.318</c:v>
                </c:pt>
                <c:pt idx="2360">
                  <c:v>0.318</c:v>
                </c:pt>
                <c:pt idx="2361">
                  <c:v>0.318</c:v>
                </c:pt>
                <c:pt idx="2362">
                  <c:v>0.318</c:v>
                </c:pt>
                <c:pt idx="2363">
                  <c:v>0.318</c:v>
                </c:pt>
                <c:pt idx="2364">
                  <c:v>0.318</c:v>
                </c:pt>
                <c:pt idx="2365">
                  <c:v>0.318</c:v>
                </c:pt>
                <c:pt idx="2366">
                  <c:v>0.318</c:v>
                </c:pt>
                <c:pt idx="2367">
                  <c:v>0.318</c:v>
                </c:pt>
                <c:pt idx="2368">
                  <c:v>0.318</c:v>
                </c:pt>
                <c:pt idx="2369">
                  <c:v>0.318</c:v>
                </c:pt>
                <c:pt idx="2370">
                  <c:v>0.318</c:v>
                </c:pt>
                <c:pt idx="2371">
                  <c:v>0.318</c:v>
                </c:pt>
                <c:pt idx="2372">
                  <c:v>0.318</c:v>
                </c:pt>
                <c:pt idx="2373">
                  <c:v>0.318</c:v>
                </c:pt>
                <c:pt idx="2374">
                  <c:v>0.318</c:v>
                </c:pt>
                <c:pt idx="2375">
                  <c:v>0.318</c:v>
                </c:pt>
                <c:pt idx="2376">
                  <c:v>0.318</c:v>
                </c:pt>
                <c:pt idx="2377">
                  <c:v>0.318</c:v>
                </c:pt>
                <c:pt idx="2378">
                  <c:v>0.318</c:v>
                </c:pt>
                <c:pt idx="2379">
                  <c:v>0.318</c:v>
                </c:pt>
                <c:pt idx="2380">
                  <c:v>0.318</c:v>
                </c:pt>
                <c:pt idx="2381">
                  <c:v>0.318</c:v>
                </c:pt>
                <c:pt idx="2382">
                  <c:v>0.318</c:v>
                </c:pt>
                <c:pt idx="2383">
                  <c:v>0.318</c:v>
                </c:pt>
                <c:pt idx="2384">
                  <c:v>0.318</c:v>
                </c:pt>
                <c:pt idx="2385">
                  <c:v>0.318</c:v>
                </c:pt>
                <c:pt idx="2386">
                  <c:v>0.318</c:v>
                </c:pt>
                <c:pt idx="2387">
                  <c:v>0.318</c:v>
                </c:pt>
                <c:pt idx="2388">
                  <c:v>0.318</c:v>
                </c:pt>
                <c:pt idx="2389">
                  <c:v>0.318</c:v>
                </c:pt>
                <c:pt idx="2390">
                  <c:v>0.318</c:v>
                </c:pt>
                <c:pt idx="2391">
                  <c:v>0.318</c:v>
                </c:pt>
                <c:pt idx="2392">
                  <c:v>0.318</c:v>
                </c:pt>
                <c:pt idx="2393">
                  <c:v>0.318</c:v>
                </c:pt>
                <c:pt idx="2394">
                  <c:v>0.318</c:v>
                </c:pt>
                <c:pt idx="2395">
                  <c:v>0.318</c:v>
                </c:pt>
                <c:pt idx="2396">
                  <c:v>0.318</c:v>
                </c:pt>
                <c:pt idx="2397">
                  <c:v>0.318</c:v>
                </c:pt>
                <c:pt idx="2398">
                  <c:v>0.318</c:v>
                </c:pt>
                <c:pt idx="2399">
                  <c:v>0.318</c:v>
                </c:pt>
                <c:pt idx="2400">
                  <c:v>0.318</c:v>
                </c:pt>
                <c:pt idx="2401">
                  <c:v>0.318</c:v>
                </c:pt>
                <c:pt idx="2402">
                  <c:v>0.318</c:v>
                </c:pt>
                <c:pt idx="2403">
                  <c:v>0.318</c:v>
                </c:pt>
                <c:pt idx="2404">
                  <c:v>0.318</c:v>
                </c:pt>
                <c:pt idx="2405">
                  <c:v>0.318</c:v>
                </c:pt>
                <c:pt idx="2406">
                  <c:v>0.318</c:v>
                </c:pt>
                <c:pt idx="2407">
                  <c:v>0.318</c:v>
                </c:pt>
                <c:pt idx="2408">
                  <c:v>0.318</c:v>
                </c:pt>
                <c:pt idx="2409">
                  <c:v>0.318</c:v>
                </c:pt>
                <c:pt idx="2410">
                  <c:v>0.318</c:v>
                </c:pt>
                <c:pt idx="2411">
                  <c:v>0.318</c:v>
                </c:pt>
                <c:pt idx="2412">
                  <c:v>0.318</c:v>
                </c:pt>
                <c:pt idx="2413">
                  <c:v>0.318</c:v>
                </c:pt>
                <c:pt idx="2414">
                  <c:v>0.318</c:v>
                </c:pt>
                <c:pt idx="2415">
                  <c:v>0.318</c:v>
                </c:pt>
                <c:pt idx="2416">
                  <c:v>0.318</c:v>
                </c:pt>
                <c:pt idx="2417">
                  <c:v>0.318</c:v>
                </c:pt>
                <c:pt idx="2418">
                  <c:v>0.318</c:v>
                </c:pt>
                <c:pt idx="2419">
                  <c:v>0.318</c:v>
                </c:pt>
                <c:pt idx="2420">
                  <c:v>0.318</c:v>
                </c:pt>
                <c:pt idx="2421">
                  <c:v>0.318</c:v>
                </c:pt>
                <c:pt idx="2422">
                  <c:v>0.318</c:v>
                </c:pt>
                <c:pt idx="2423">
                  <c:v>0.318</c:v>
                </c:pt>
                <c:pt idx="2424">
                  <c:v>0.318</c:v>
                </c:pt>
                <c:pt idx="2425">
                  <c:v>0.318</c:v>
                </c:pt>
                <c:pt idx="2426">
                  <c:v>0.318</c:v>
                </c:pt>
                <c:pt idx="2427">
                  <c:v>0.318</c:v>
                </c:pt>
                <c:pt idx="2428">
                  <c:v>0.318</c:v>
                </c:pt>
                <c:pt idx="2429">
                  <c:v>0.318</c:v>
                </c:pt>
                <c:pt idx="2430">
                  <c:v>0.318</c:v>
                </c:pt>
                <c:pt idx="2431">
                  <c:v>0.318</c:v>
                </c:pt>
                <c:pt idx="2432">
                  <c:v>0.318</c:v>
                </c:pt>
                <c:pt idx="2433">
                  <c:v>0.318</c:v>
                </c:pt>
                <c:pt idx="2434">
                  <c:v>0.318</c:v>
                </c:pt>
                <c:pt idx="2435">
                  <c:v>0.318</c:v>
                </c:pt>
                <c:pt idx="2436">
                  <c:v>0.318</c:v>
                </c:pt>
                <c:pt idx="2437">
                  <c:v>0.318</c:v>
                </c:pt>
                <c:pt idx="2438">
                  <c:v>0.318</c:v>
                </c:pt>
                <c:pt idx="2439">
                  <c:v>0.318</c:v>
                </c:pt>
                <c:pt idx="2440">
                  <c:v>0.318</c:v>
                </c:pt>
                <c:pt idx="2441">
                  <c:v>0.318</c:v>
                </c:pt>
                <c:pt idx="2442">
                  <c:v>0.318</c:v>
                </c:pt>
                <c:pt idx="2443">
                  <c:v>0.318</c:v>
                </c:pt>
                <c:pt idx="2444">
                  <c:v>0.318</c:v>
                </c:pt>
                <c:pt idx="2445">
                  <c:v>0.318</c:v>
                </c:pt>
                <c:pt idx="2446">
                  <c:v>0.318</c:v>
                </c:pt>
                <c:pt idx="2447">
                  <c:v>0.318</c:v>
                </c:pt>
                <c:pt idx="2448">
                  <c:v>0.318</c:v>
                </c:pt>
                <c:pt idx="2449">
                  <c:v>0.318</c:v>
                </c:pt>
                <c:pt idx="2450">
                  <c:v>0.318</c:v>
                </c:pt>
                <c:pt idx="2451">
                  <c:v>0.318</c:v>
                </c:pt>
                <c:pt idx="2452">
                  <c:v>0.318</c:v>
                </c:pt>
                <c:pt idx="2453">
                  <c:v>0.318</c:v>
                </c:pt>
                <c:pt idx="2454">
                  <c:v>0.318</c:v>
                </c:pt>
                <c:pt idx="2455">
                  <c:v>0.318</c:v>
                </c:pt>
                <c:pt idx="2456">
                  <c:v>0.318</c:v>
                </c:pt>
                <c:pt idx="2457">
                  <c:v>0.318</c:v>
                </c:pt>
                <c:pt idx="2458">
                  <c:v>0.318</c:v>
                </c:pt>
                <c:pt idx="2459">
                  <c:v>0.318</c:v>
                </c:pt>
                <c:pt idx="2460">
                  <c:v>0.318</c:v>
                </c:pt>
                <c:pt idx="2461">
                  <c:v>0.318</c:v>
                </c:pt>
                <c:pt idx="2462">
                  <c:v>0.318</c:v>
                </c:pt>
                <c:pt idx="2463">
                  <c:v>0.318</c:v>
                </c:pt>
                <c:pt idx="2464">
                  <c:v>0.318</c:v>
                </c:pt>
                <c:pt idx="2465">
                  <c:v>0.318</c:v>
                </c:pt>
                <c:pt idx="2466">
                  <c:v>0.318</c:v>
                </c:pt>
                <c:pt idx="2467">
                  <c:v>0.318</c:v>
                </c:pt>
                <c:pt idx="2468">
                  <c:v>0.318</c:v>
                </c:pt>
                <c:pt idx="2469">
                  <c:v>0.318</c:v>
                </c:pt>
                <c:pt idx="2470">
                  <c:v>0.318</c:v>
                </c:pt>
                <c:pt idx="2471">
                  <c:v>0.318</c:v>
                </c:pt>
                <c:pt idx="2472">
                  <c:v>0.318</c:v>
                </c:pt>
                <c:pt idx="2473">
                  <c:v>0.318</c:v>
                </c:pt>
                <c:pt idx="2474">
                  <c:v>0.318</c:v>
                </c:pt>
                <c:pt idx="2475">
                  <c:v>0.318</c:v>
                </c:pt>
                <c:pt idx="2476">
                  <c:v>0.318</c:v>
                </c:pt>
                <c:pt idx="2477">
                  <c:v>0.318</c:v>
                </c:pt>
                <c:pt idx="2478">
                  <c:v>0.318</c:v>
                </c:pt>
                <c:pt idx="2479">
                  <c:v>0.318</c:v>
                </c:pt>
                <c:pt idx="2480">
                  <c:v>0.318</c:v>
                </c:pt>
                <c:pt idx="2481">
                  <c:v>0.318</c:v>
                </c:pt>
                <c:pt idx="2482">
                  <c:v>0.318</c:v>
                </c:pt>
                <c:pt idx="2483">
                  <c:v>0.318</c:v>
                </c:pt>
                <c:pt idx="2484">
                  <c:v>0.318</c:v>
                </c:pt>
                <c:pt idx="2485">
                  <c:v>0.318</c:v>
                </c:pt>
                <c:pt idx="2486">
                  <c:v>0.318</c:v>
                </c:pt>
                <c:pt idx="2487">
                  <c:v>0.318</c:v>
                </c:pt>
                <c:pt idx="2488">
                  <c:v>0.318</c:v>
                </c:pt>
                <c:pt idx="2489">
                  <c:v>0.318</c:v>
                </c:pt>
                <c:pt idx="2490">
                  <c:v>0.318</c:v>
                </c:pt>
                <c:pt idx="2491">
                  <c:v>0.318</c:v>
                </c:pt>
                <c:pt idx="2492">
                  <c:v>0.318</c:v>
                </c:pt>
                <c:pt idx="2493">
                  <c:v>0.318</c:v>
                </c:pt>
                <c:pt idx="2494">
                  <c:v>0.318</c:v>
                </c:pt>
                <c:pt idx="2495">
                  <c:v>0.318</c:v>
                </c:pt>
                <c:pt idx="2496">
                  <c:v>0.318</c:v>
                </c:pt>
                <c:pt idx="2497">
                  <c:v>0.318</c:v>
                </c:pt>
                <c:pt idx="2498">
                  <c:v>0.318</c:v>
                </c:pt>
                <c:pt idx="2499">
                  <c:v>0.318</c:v>
                </c:pt>
                <c:pt idx="2500">
                  <c:v>0.318</c:v>
                </c:pt>
                <c:pt idx="2501">
                  <c:v>0.318</c:v>
                </c:pt>
                <c:pt idx="2502">
                  <c:v>0.318</c:v>
                </c:pt>
                <c:pt idx="2503">
                  <c:v>0.318</c:v>
                </c:pt>
                <c:pt idx="2504">
                  <c:v>0.318</c:v>
                </c:pt>
                <c:pt idx="2505">
                  <c:v>0.318</c:v>
                </c:pt>
                <c:pt idx="2506">
                  <c:v>0.318</c:v>
                </c:pt>
                <c:pt idx="2507">
                  <c:v>0.318</c:v>
                </c:pt>
                <c:pt idx="2508">
                  <c:v>0.318</c:v>
                </c:pt>
                <c:pt idx="2509">
                  <c:v>0.318</c:v>
                </c:pt>
                <c:pt idx="2510">
                  <c:v>0.318</c:v>
                </c:pt>
                <c:pt idx="2511">
                  <c:v>0.318</c:v>
                </c:pt>
                <c:pt idx="2512">
                  <c:v>0.318</c:v>
                </c:pt>
                <c:pt idx="2513">
                  <c:v>0.318</c:v>
                </c:pt>
                <c:pt idx="2514">
                  <c:v>0.318</c:v>
                </c:pt>
                <c:pt idx="2515">
                  <c:v>0.318</c:v>
                </c:pt>
                <c:pt idx="2516">
                  <c:v>0.318</c:v>
                </c:pt>
                <c:pt idx="2517">
                  <c:v>0.318</c:v>
                </c:pt>
                <c:pt idx="2518">
                  <c:v>0.318</c:v>
                </c:pt>
                <c:pt idx="2519">
                  <c:v>0.318</c:v>
                </c:pt>
                <c:pt idx="2520">
                  <c:v>0.318</c:v>
                </c:pt>
                <c:pt idx="2521">
                  <c:v>0.318</c:v>
                </c:pt>
                <c:pt idx="2522">
                  <c:v>0.318</c:v>
                </c:pt>
                <c:pt idx="2523">
                  <c:v>0.318</c:v>
                </c:pt>
                <c:pt idx="2524">
                  <c:v>0.318</c:v>
                </c:pt>
                <c:pt idx="2525">
                  <c:v>0.318</c:v>
                </c:pt>
                <c:pt idx="2526">
                  <c:v>0.318</c:v>
                </c:pt>
                <c:pt idx="2527">
                  <c:v>0.318</c:v>
                </c:pt>
                <c:pt idx="2528">
                  <c:v>0.318</c:v>
                </c:pt>
                <c:pt idx="2529">
                  <c:v>0.318</c:v>
                </c:pt>
                <c:pt idx="2530">
                  <c:v>0.318</c:v>
                </c:pt>
                <c:pt idx="2531">
                  <c:v>0.318</c:v>
                </c:pt>
                <c:pt idx="2532">
                  <c:v>0.318</c:v>
                </c:pt>
                <c:pt idx="2533">
                  <c:v>0.318</c:v>
                </c:pt>
                <c:pt idx="2534">
                  <c:v>0.318</c:v>
                </c:pt>
                <c:pt idx="2535">
                  <c:v>0.318</c:v>
                </c:pt>
                <c:pt idx="2536">
                  <c:v>0.318</c:v>
                </c:pt>
                <c:pt idx="2537">
                  <c:v>0.318</c:v>
                </c:pt>
                <c:pt idx="2538">
                  <c:v>0.318</c:v>
                </c:pt>
                <c:pt idx="2539">
                  <c:v>0.318</c:v>
                </c:pt>
                <c:pt idx="2540">
                  <c:v>0.318</c:v>
                </c:pt>
                <c:pt idx="2541">
                  <c:v>0.318</c:v>
                </c:pt>
                <c:pt idx="2542">
                  <c:v>0.318</c:v>
                </c:pt>
                <c:pt idx="2543">
                  <c:v>0.318</c:v>
                </c:pt>
                <c:pt idx="2544">
                  <c:v>0.318</c:v>
                </c:pt>
                <c:pt idx="2545">
                  <c:v>0.318</c:v>
                </c:pt>
                <c:pt idx="2546">
                  <c:v>0.318</c:v>
                </c:pt>
                <c:pt idx="2547">
                  <c:v>0.318</c:v>
                </c:pt>
                <c:pt idx="2548">
                  <c:v>0.318</c:v>
                </c:pt>
                <c:pt idx="2549">
                  <c:v>0.318</c:v>
                </c:pt>
                <c:pt idx="2550">
                  <c:v>0.318</c:v>
                </c:pt>
                <c:pt idx="2551">
                  <c:v>0.318</c:v>
                </c:pt>
                <c:pt idx="2552">
                  <c:v>0.318</c:v>
                </c:pt>
                <c:pt idx="2553">
                  <c:v>0.318</c:v>
                </c:pt>
                <c:pt idx="2554">
                  <c:v>0.318</c:v>
                </c:pt>
                <c:pt idx="2555">
                  <c:v>0.318</c:v>
                </c:pt>
                <c:pt idx="2556">
                  <c:v>0.318</c:v>
                </c:pt>
                <c:pt idx="2557">
                  <c:v>0.318</c:v>
                </c:pt>
                <c:pt idx="2558">
                  <c:v>0.318</c:v>
                </c:pt>
                <c:pt idx="2559">
                  <c:v>0.318</c:v>
                </c:pt>
                <c:pt idx="2560">
                  <c:v>0.318</c:v>
                </c:pt>
                <c:pt idx="2561">
                  <c:v>0.318</c:v>
                </c:pt>
                <c:pt idx="2562">
                  <c:v>0.318</c:v>
                </c:pt>
                <c:pt idx="2563">
                  <c:v>0.318</c:v>
                </c:pt>
                <c:pt idx="2564">
                  <c:v>0.318</c:v>
                </c:pt>
                <c:pt idx="2565">
                  <c:v>0.318</c:v>
                </c:pt>
                <c:pt idx="2566">
                  <c:v>0.318</c:v>
                </c:pt>
                <c:pt idx="2567">
                  <c:v>0.318</c:v>
                </c:pt>
                <c:pt idx="2568">
                  <c:v>0.318</c:v>
                </c:pt>
                <c:pt idx="2569">
                  <c:v>0.318</c:v>
                </c:pt>
                <c:pt idx="2570">
                  <c:v>0.318</c:v>
                </c:pt>
                <c:pt idx="2571">
                  <c:v>0.318</c:v>
                </c:pt>
                <c:pt idx="2572">
                  <c:v>0.318</c:v>
                </c:pt>
                <c:pt idx="2573">
                  <c:v>0.318</c:v>
                </c:pt>
                <c:pt idx="2574">
                  <c:v>0.318</c:v>
                </c:pt>
                <c:pt idx="2575">
                  <c:v>0.318</c:v>
                </c:pt>
                <c:pt idx="2576">
                  <c:v>0.318</c:v>
                </c:pt>
                <c:pt idx="2577">
                  <c:v>0.318</c:v>
                </c:pt>
                <c:pt idx="2578">
                  <c:v>0.318</c:v>
                </c:pt>
                <c:pt idx="2579">
                  <c:v>0.318</c:v>
                </c:pt>
                <c:pt idx="2580">
                  <c:v>0.318</c:v>
                </c:pt>
                <c:pt idx="2581">
                  <c:v>0.318</c:v>
                </c:pt>
                <c:pt idx="2582">
                  <c:v>0.318</c:v>
                </c:pt>
                <c:pt idx="2583">
                  <c:v>0.318</c:v>
                </c:pt>
                <c:pt idx="2584">
                  <c:v>0.318</c:v>
                </c:pt>
                <c:pt idx="2585">
                  <c:v>0.318</c:v>
                </c:pt>
                <c:pt idx="2586">
                  <c:v>0.318</c:v>
                </c:pt>
                <c:pt idx="2587">
                  <c:v>0.318</c:v>
                </c:pt>
                <c:pt idx="2588">
                  <c:v>0.318</c:v>
                </c:pt>
                <c:pt idx="2589">
                  <c:v>0.318</c:v>
                </c:pt>
                <c:pt idx="2590">
                  <c:v>0.318</c:v>
                </c:pt>
                <c:pt idx="2591">
                  <c:v>0.318</c:v>
                </c:pt>
                <c:pt idx="2592">
                  <c:v>0.318</c:v>
                </c:pt>
                <c:pt idx="2593">
                  <c:v>0.318</c:v>
                </c:pt>
                <c:pt idx="2594">
                  <c:v>0.318</c:v>
                </c:pt>
                <c:pt idx="2595">
                  <c:v>0.318</c:v>
                </c:pt>
                <c:pt idx="2596">
                  <c:v>0.318</c:v>
                </c:pt>
                <c:pt idx="2597">
                  <c:v>0.318</c:v>
                </c:pt>
                <c:pt idx="2598">
                  <c:v>0.318</c:v>
                </c:pt>
                <c:pt idx="2599">
                  <c:v>0.318</c:v>
                </c:pt>
                <c:pt idx="2600">
                  <c:v>0.318</c:v>
                </c:pt>
                <c:pt idx="2601">
                  <c:v>0.318</c:v>
                </c:pt>
                <c:pt idx="2602">
                  <c:v>0.318</c:v>
                </c:pt>
                <c:pt idx="2603">
                  <c:v>0.318</c:v>
                </c:pt>
                <c:pt idx="2604">
                  <c:v>0.318</c:v>
                </c:pt>
                <c:pt idx="2605">
                  <c:v>0.318</c:v>
                </c:pt>
                <c:pt idx="2606">
                  <c:v>0.318</c:v>
                </c:pt>
                <c:pt idx="2607">
                  <c:v>0.318</c:v>
                </c:pt>
                <c:pt idx="2608">
                  <c:v>0.318</c:v>
                </c:pt>
                <c:pt idx="2609">
                  <c:v>0.318</c:v>
                </c:pt>
                <c:pt idx="2610">
                  <c:v>0.26100000000000001</c:v>
                </c:pt>
                <c:pt idx="2611">
                  <c:v>0.26100000000000001</c:v>
                </c:pt>
                <c:pt idx="2612">
                  <c:v>0.26100000000000001</c:v>
                </c:pt>
                <c:pt idx="2613">
                  <c:v>0.26100000000000001</c:v>
                </c:pt>
                <c:pt idx="2614">
                  <c:v>0.26100000000000001</c:v>
                </c:pt>
                <c:pt idx="2615">
                  <c:v>0.26100000000000001</c:v>
                </c:pt>
                <c:pt idx="2616">
                  <c:v>0.26100000000000001</c:v>
                </c:pt>
                <c:pt idx="2617">
                  <c:v>0.26100000000000001</c:v>
                </c:pt>
                <c:pt idx="2618">
                  <c:v>0.26100000000000001</c:v>
                </c:pt>
                <c:pt idx="2619">
                  <c:v>0.26100000000000001</c:v>
                </c:pt>
                <c:pt idx="2620">
                  <c:v>0.26100000000000001</c:v>
                </c:pt>
                <c:pt idx="2621">
                  <c:v>0.26100000000000001</c:v>
                </c:pt>
                <c:pt idx="2622">
                  <c:v>0.26100000000000001</c:v>
                </c:pt>
                <c:pt idx="2623">
                  <c:v>0.26100000000000001</c:v>
                </c:pt>
                <c:pt idx="2624">
                  <c:v>0.26100000000000001</c:v>
                </c:pt>
                <c:pt idx="2625">
                  <c:v>0.26100000000000001</c:v>
                </c:pt>
                <c:pt idx="2626">
                  <c:v>0.26100000000000001</c:v>
                </c:pt>
                <c:pt idx="2627">
                  <c:v>0.26100000000000001</c:v>
                </c:pt>
                <c:pt idx="2628">
                  <c:v>0.26100000000000001</c:v>
                </c:pt>
                <c:pt idx="2629">
                  <c:v>0.26100000000000001</c:v>
                </c:pt>
                <c:pt idx="2630">
                  <c:v>0.26100000000000001</c:v>
                </c:pt>
                <c:pt idx="2631">
                  <c:v>0.26100000000000001</c:v>
                </c:pt>
                <c:pt idx="2632">
                  <c:v>0.26100000000000001</c:v>
                </c:pt>
                <c:pt idx="2633">
                  <c:v>0.26100000000000001</c:v>
                </c:pt>
                <c:pt idx="2634">
                  <c:v>0.26100000000000001</c:v>
                </c:pt>
                <c:pt idx="2635">
                  <c:v>0.26100000000000001</c:v>
                </c:pt>
                <c:pt idx="2636">
                  <c:v>0.26100000000000001</c:v>
                </c:pt>
                <c:pt idx="2637">
                  <c:v>0.26100000000000001</c:v>
                </c:pt>
                <c:pt idx="2638">
                  <c:v>0.26100000000000001</c:v>
                </c:pt>
                <c:pt idx="2639">
                  <c:v>0.26100000000000001</c:v>
                </c:pt>
                <c:pt idx="2640">
                  <c:v>0.26100000000000001</c:v>
                </c:pt>
                <c:pt idx="2641">
                  <c:v>0.26100000000000001</c:v>
                </c:pt>
                <c:pt idx="2642">
                  <c:v>0.26100000000000001</c:v>
                </c:pt>
                <c:pt idx="2643">
                  <c:v>0.26100000000000001</c:v>
                </c:pt>
                <c:pt idx="2644">
                  <c:v>0.26100000000000001</c:v>
                </c:pt>
                <c:pt idx="2645">
                  <c:v>0.26100000000000001</c:v>
                </c:pt>
                <c:pt idx="2646">
                  <c:v>0.26100000000000001</c:v>
                </c:pt>
                <c:pt idx="2647">
                  <c:v>0.26100000000000001</c:v>
                </c:pt>
                <c:pt idx="2648">
                  <c:v>0.26100000000000001</c:v>
                </c:pt>
                <c:pt idx="2649">
                  <c:v>0.26100000000000001</c:v>
                </c:pt>
                <c:pt idx="2650">
                  <c:v>0.26100000000000001</c:v>
                </c:pt>
                <c:pt idx="2651">
                  <c:v>0.26100000000000001</c:v>
                </c:pt>
                <c:pt idx="2652">
                  <c:v>0.26100000000000001</c:v>
                </c:pt>
                <c:pt idx="2653">
                  <c:v>0.26100000000000001</c:v>
                </c:pt>
                <c:pt idx="2654">
                  <c:v>0.26100000000000001</c:v>
                </c:pt>
                <c:pt idx="2655">
                  <c:v>0.26100000000000001</c:v>
                </c:pt>
                <c:pt idx="2656">
                  <c:v>0.26100000000000001</c:v>
                </c:pt>
                <c:pt idx="2657">
                  <c:v>0.26100000000000001</c:v>
                </c:pt>
                <c:pt idx="2658">
                  <c:v>0.26100000000000001</c:v>
                </c:pt>
                <c:pt idx="2659">
                  <c:v>0.26100000000000001</c:v>
                </c:pt>
                <c:pt idx="2660">
                  <c:v>0.26100000000000001</c:v>
                </c:pt>
                <c:pt idx="2661">
                  <c:v>0.26100000000000001</c:v>
                </c:pt>
                <c:pt idx="2662">
                  <c:v>0.26100000000000001</c:v>
                </c:pt>
                <c:pt idx="2663">
                  <c:v>0.26100000000000001</c:v>
                </c:pt>
                <c:pt idx="2664">
                  <c:v>0.26100000000000001</c:v>
                </c:pt>
                <c:pt idx="2665">
                  <c:v>0.26100000000000001</c:v>
                </c:pt>
                <c:pt idx="2666">
                  <c:v>0.26100000000000001</c:v>
                </c:pt>
                <c:pt idx="2667">
                  <c:v>0.26100000000000001</c:v>
                </c:pt>
                <c:pt idx="2668">
                  <c:v>0.26100000000000001</c:v>
                </c:pt>
                <c:pt idx="2669">
                  <c:v>0.26100000000000001</c:v>
                </c:pt>
                <c:pt idx="2670">
                  <c:v>0.26100000000000001</c:v>
                </c:pt>
                <c:pt idx="2671">
                  <c:v>0.26100000000000001</c:v>
                </c:pt>
                <c:pt idx="2672">
                  <c:v>0.26100000000000001</c:v>
                </c:pt>
                <c:pt idx="2673">
                  <c:v>0.26100000000000001</c:v>
                </c:pt>
                <c:pt idx="2674">
                  <c:v>0.26100000000000001</c:v>
                </c:pt>
                <c:pt idx="2675">
                  <c:v>0.26100000000000001</c:v>
                </c:pt>
                <c:pt idx="2676">
                  <c:v>0.26100000000000001</c:v>
                </c:pt>
                <c:pt idx="2677">
                  <c:v>0.26100000000000001</c:v>
                </c:pt>
                <c:pt idx="2678">
                  <c:v>0.26100000000000001</c:v>
                </c:pt>
                <c:pt idx="2679">
                  <c:v>0.26100000000000001</c:v>
                </c:pt>
                <c:pt idx="2680">
                  <c:v>0.26100000000000001</c:v>
                </c:pt>
                <c:pt idx="2681">
                  <c:v>0.26100000000000001</c:v>
                </c:pt>
                <c:pt idx="2682">
                  <c:v>0.26100000000000001</c:v>
                </c:pt>
                <c:pt idx="2683">
                  <c:v>0.26100000000000001</c:v>
                </c:pt>
                <c:pt idx="2684">
                  <c:v>0.26100000000000001</c:v>
                </c:pt>
                <c:pt idx="2685">
                  <c:v>0.26100000000000001</c:v>
                </c:pt>
                <c:pt idx="2686">
                  <c:v>0.26100000000000001</c:v>
                </c:pt>
                <c:pt idx="2687">
                  <c:v>0.26100000000000001</c:v>
                </c:pt>
                <c:pt idx="2688">
                  <c:v>0.26100000000000001</c:v>
                </c:pt>
                <c:pt idx="2689">
                  <c:v>0.26100000000000001</c:v>
                </c:pt>
                <c:pt idx="2690">
                  <c:v>0.26100000000000001</c:v>
                </c:pt>
                <c:pt idx="2691">
                  <c:v>0.26100000000000001</c:v>
                </c:pt>
                <c:pt idx="2692">
                  <c:v>0.26100000000000001</c:v>
                </c:pt>
                <c:pt idx="2693">
                  <c:v>0.26100000000000001</c:v>
                </c:pt>
                <c:pt idx="2694">
                  <c:v>0.26100000000000001</c:v>
                </c:pt>
                <c:pt idx="2695">
                  <c:v>0.26100000000000001</c:v>
                </c:pt>
                <c:pt idx="2696">
                  <c:v>0.26100000000000001</c:v>
                </c:pt>
                <c:pt idx="2697">
                  <c:v>0.26100000000000001</c:v>
                </c:pt>
                <c:pt idx="2698">
                  <c:v>0.26100000000000001</c:v>
                </c:pt>
                <c:pt idx="2699">
                  <c:v>0.26100000000000001</c:v>
                </c:pt>
                <c:pt idx="2700">
                  <c:v>0.26100000000000001</c:v>
                </c:pt>
                <c:pt idx="2701">
                  <c:v>0.26100000000000001</c:v>
                </c:pt>
                <c:pt idx="2702">
                  <c:v>0.26100000000000001</c:v>
                </c:pt>
                <c:pt idx="2703">
                  <c:v>0.26100000000000001</c:v>
                </c:pt>
                <c:pt idx="2704">
                  <c:v>0.26100000000000001</c:v>
                </c:pt>
                <c:pt idx="2705">
                  <c:v>0.26100000000000001</c:v>
                </c:pt>
                <c:pt idx="2706">
                  <c:v>0.26100000000000001</c:v>
                </c:pt>
                <c:pt idx="2707">
                  <c:v>0.26100000000000001</c:v>
                </c:pt>
                <c:pt idx="2708">
                  <c:v>0.26100000000000001</c:v>
                </c:pt>
                <c:pt idx="2709">
                  <c:v>0.26100000000000001</c:v>
                </c:pt>
                <c:pt idx="2710">
                  <c:v>0.26100000000000001</c:v>
                </c:pt>
                <c:pt idx="2711">
                  <c:v>0.26100000000000001</c:v>
                </c:pt>
                <c:pt idx="2712">
                  <c:v>0.26100000000000001</c:v>
                </c:pt>
                <c:pt idx="2713">
                  <c:v>0.26100000000000001</c:v>
                </c:pt>
                <c:pt idx="2714">
                  <c:v>0.26100000000000001</c:v>
                </c:pt>
                <c:pt idx="2715">
                  <c:v>0.26100000000000001</c:v>
                </c:pt>
                <c:pt idx="2716">
                  <c:v>0.26100000000000001</c:v>
                </c:pt>
                <c:pt idx="2717">
                  <c:v>0.26100000000000001</c:v>
                </c:pt>
                <c:pt idx="2718">
                  <c:v>0.26100000000000001</c:v>
                </c:pt>
                <c:pt idx="2719">
                  <c:v>0.26100000000000001</c:v>
                </c:pt>
                <c:pt idx="2720">
                  <c:v>0.26100000000000001</c:v>
                </c:pt>
                <c:pt idx="2721">
                  <c:v>0.26100000000000001</c:v>
                </c:pt>
                <c:pt idx="2722">
                  <c:v>0.26100000000000001</c:v>
                </c:pt>
                <c:pt idx="2723">
                  <c:v>0.26100000000000001</c:v>
                </c:pt>
                <c:pt idx="2724">
                  <c:v>0.26100000000000001</c:v>
                </c:pt>
                <c:pt idx="2725">
                  <c:v>0.26100000000000001</c:v>
                </c:pt>
                <c:pt idx="2726">
                  <c:v>0.26100000000000001</c:v>
                </c:pt>
                <c:pt idx="2727">
                  <c:v>0.26100000000000001</c:v>
                </c:pt>
                <c:pt idx="2728">
                  <c:v>0.26100000000000001</c:v>
                </c:pt>
                <c:pt idx="2729">
                  <c:v>0.26100000000000001</c:v>
                </c:pt>
                <c:pt idx="2730">
                  <c:v>0.26100000000000001</c:v>
                </c:pt>
                <c:pt idx="2731">
                  <c:v>0.26100000000000001</c:v>
                </c:pt>
                <c:pt idx="2732">
                  <c:v>0.26100000000000001</c:v>
                </c:pt>
                <c:pt idx="2733">
                  <c:v>0.26100000000000001</c:v>
                </c:pt>
                <c:pt idx="2734">
                  <c:v>0.26100000000000001</c:v>
                </c:pt>
                <c:pt idx="2735">
                  <c:v>0.26100000000000001</c:v>
                </c:pt>
                <c:pt idx="2736">
                  <c:v>0.26100000000000001</c:v>
                </c:pt>
                <c:pt idx="2737">
                  <c:v>0.26100000000000001</c:v>
                </c:pt>
                <c:pt idx="2738">
                  <c:v>0.26100000000000001</c:v>
                </c:pt>
                <c:pt idx="2739">
                  <c:v>0.26100000000000001</c:v>
                </c:pt>
                <c:pt idx="2740">
                  <c:v>0.26100000000000001</c:v>
                </c:pt>
                <c:pt idx="2741">
                  <c:v>0.26100000000000001</c:v>
                </c:pt>
                <c:pt idx="2742">
                  <c:v>0.26100000000000001</c:v>
                </c:pt>
                <c:pt idx="2743">
                  <c:v>0.26100000000000001</c:v>
                </c:pt>
                <c:pt idx="2744">
                  <c:v>0.26100000000000001</c:v>
                </c:pt>
                <c:pt idx="2745">
                  <c:v>0.26100000000000001</c:v>
                </c:pt>
                <c:pt idx="2746">
                  <c:v>0.26100000000000001</c:v>
                </c:pt>
                <c:pt idx="2747">
                  <c:v>0.26100000000000001</c:v>
                </c:pt>
                <c:pt idx="2748">
                  <c:v>0.26100000000000001</c:v>
                </c:pt>
                <c:pt idx="2749">
                  <c:v>0.26100000000000001</c:v>
                </c:pt>
                <c:pt idx="2750">
                  <c:v>0.26100000000000001</c:v>
                </c:pt>
                <c:pt idx="2751">
                  <c:v>0.26100000000000001</c:v>
                </c:pt>
                <c:pt idx="2752">
                  <c:v>0.26100000000000001</c:v>
                </c:pt>
                <c:pt idx="2753">
                  <c:v>0.26100000000000001</c:v>
                </c:pt>
                <c:pt idx="2754">
                  <c:v>0.26100000000000001</c:v>
                </c:pt>
                <c:pt idx="2755">
                  <c:v>0.26100000000000001</c:v>
                </c:pt>
                <c:pt idx="2756">
                  <c:v>0.26100000000000001</c:v>
                </c:pt>
                <c:pt idx="2757">
                  <c:v>0.26100000000000001</c:v>
                </c:pt>
                <c:pt idx="2758">
                  <c:v>0.26100000000000001</c:v>
                </c:pt>
                <c:pt idx="2759">
                  <c:v>0.26100000000000001</c:v>
                </c:pt>
                <c:pt idx="2760">
                  <c:v>0.26100000000000001</c:v>
                </c:pt>
                <c:pt idx="2761">
                  <c:v>0.26100000000000001</c:v>
                </c:pt>
                <c:pt idx="2762">
                  <c:v>0.26100000000000001</c:v>
                </c:pt>
                <c:pt idx="2763">
                  <c:v>0.26100000000000001</c:v>
                </c:pt>
                <c:pt idx="2764">
                  <c:v>0.26100000000000001</c:v>
                </c:pt>
                <c:pt idx="2765">
                  <c:v>0.26100000000000001</c:v>
                </c:pt>
                <c:pt idx="2766">
                  <c:v>0.26100000000000001</c:v>
                </c:pt>
                <c:pt idx="2767">
                  <c:v>0.26100000000000001</c:v>
                </c:pt>
                <c:pt idx="2768">
                  <c:v>0.26100000000000001</c:v>
                </c:pt>
                <c:pt idx="2769">
                  <c:v>0.26100000000000001</c:v>
                </c:pt>
                <c:pt idx="2770">
                  <c:v>0.26100000000000001</c:v>
                </c:pt>
                <c:pt idx="2771">
                  <c:v>0.26100000000000001</c:v>
                </c:pt>
                <c:pt idx="2772">
                  <c:v>0.26100000000000001</c:v>
                </c:pt>
                <c:pt idx="2773">
                  <c:v>0.26100000000000001</c:v>
                </c:pt>
                <c:pt idx="2774">
                  <c:v>0.26100000000000001</c:v>
                </c:pt>
                <c:pt idx="2775">
                  <c:v>0.26100000000000001</c:v>
                </c:pt>
                <c:pt idx="2776">
                  <c:v>0.26100000000000001</c:v>
                </c:pt>
                <c:pt idx="2777">
                  <c:v>0.26100000000000001</c:v>
                </c:pt>
                <c:pt idx="2778">
                  <c:v>0.26100000000000001</c:v>
                </c:pt>
                <c:pt idx="2779">
                  <c:v>0.26100000000000001</c:v>
                </c:pt>
                <c:pt idx="2780">
                  <c:v>0.26100000000000001</c:v>
                </c:pt>
                <c:pt idx="2781">
                  <c:v>0.26100000000000001</c:v>
                </c:pt>
                <c:pt idx="2782">
                  <c:v>0.26100000000000001</c:v>
                </c:pt>
                <c:pt idx="2783">
                  <c:v>0.26100000000000001</c:v>
                </c:pt>
                <c:pt idx="2784">
                  <c:v>0.26100000000000001</c:v>
                </c:pt>
                <c:pt idx="2785">
                  <c:v>0.26100000000000001</c:v>
                </c:pt>
                <c:pt idx="2786">
                  <c:v>0.26100000000000001</c:v>
                </c:pt>
                <c:pt idx="2787">
                  <c:v>0.26100000000000001</c:v>
                </c:pt>
                <c:pt idx="2788">
                  <c:v>0.26100000000000001</c:v>
                </c:pt>
                <c:pt idx="2789">
                  <c:v>0.26100000000000001</c:v>
                </c:pt>
                <c:pt idx="2790">
                  <c:v>0.26100000000000001</c:v>
                </c:pt>
                <c:pt idx="2791">
                  <c:v>0.26100000000000001</c:v>
                </c:pt>
                <c:pt idx="2792">
                  <c:v>0.26100000000000001</c:v>
                </c:pt>
                <c:pt idx="2793">
                  <c:v>0.26100000000000001</c:v>
                </c:pt>
                <c:pt idx="2794">
                  <c:v>0.26100000000000001</c:v>
                </c:pt>
                <c:pt idx="2795">
                  <c:v>0.26100000000000001</c:v>
                </c:pt>
                <c:pt idx="2796">
                  <c:v>0.26100000000000001</c:v>
                </c:pt>
                <c:pt idx="2797">
                  <c:v>0.26100000000000001</c:v>
                </c:pt>
                <c:pt idx="2798">
                  <c:v>0.26100000000000001</c:v>
                </c:pt>
                <c:pt idx="2799">
                  <c:v>0.26100000000000001</c:v>
                </c:pt>
                <c:pt idx="2800">
                  <c:v>0.26100000000000001</c:v>
                </c:pt>
                <c:pt idx="2801">
                  <c:v>0.26100000000000001</c:v>
                </c:pt>
                <c:pt idx="2802">
                  <c:v>0.26100000000000001</c:v>
                </c:pt>
                <c:pt idx="2803">
                  <c:v>0.26100000000000001</c:v>
                </c:pt>
                <c:pt idx="2804">
                  <c:v>0.26100000000000001</c:v>
                </c:pt>
                <c:pt idx="2805">
                  <c:v>0.26100000000000001</c:v>
                </c:pt>
                <c:pt idx="2806">
                  <c:v>0.26100000000000001</c:v>
                </c:pt>
                <c:pt idx="2807">
                  <c:v>0.26100000000000001</c:v>
                </c:pt>
                <c:pt idx="2808">
                  <c:v>0.26100000000000001</c:v>
                </c:pt>
                <c:pt idx="2809">
                  <c:v>0.26100000000000001</c:v>
                </c:pt>
                <c:pt idx="2810">
                  <c:v>0.26100000000000001</c:v>
                </c:pt>
                <c:pt idx="2811">
                  <c:v>0.26100000000000001</c:v>
                </c:pt>
                <c:pt idx="2812">
                  <c:v>0.26100000000000001</c:v>
                </c:pt>
                <c:pt idx="2813">
                  <c:v>0.26100000000000001</c:v>
                </c:pt>
                <c:pt idx="2814">
                  <c:v>0.26100000000000001</c:v>
                </c:pt>
                <c:pt idx="2815">
                  <c:v>0.26100000000000001</c:v>
                </c:pt>
                <c:pt idx="2816">
                  <c:v>0.26100000000000001</c:v>
                </c:pt>
                <c:pt idx="2817">
                  <c:v>0.26100000000000001</c:v>
                </c:pt>
                <c:pt idx="2818">
                  <c:v>0.26100000000000001</c:v>
                </c:pt>
                <c:pt idx="2819">
                  <c:v>0.26100000000000001</c:v>
                </c:pt>
                <c:pt idx="2820">
                  <c:v>0.26100000000000001</c:v>
                </c:pt>
                <c:pt idx="2821">
                  <c:v>0.26100000000000001</c:v>
                </c:pt>
                <c:pt idx="2822">
                  <c:v>0.26100000000000001</c:v>
                </c:pt>
                <c:pt idx="2823">
                  <c:v>0.26100000000000001</c:v>
                </c:pt>
                <c:pt idx="2824">
                  <c:v>0.26100000000000001</c:v>
                </c:pt>
                <c:pt idx="2825">
                  <c:v>0.26100000000000001</c:v>
                </c:pt>
                <c:pt idx="2826">
                  <c:v>0.26100000000000001</c:v>
                </c:pt>
                <c:pt idx="2827">
                  <c:v>0.26100000000000001</c:v>
                </c:pt>
                <c:pt idx="2828">
                  <c:v>0.26100000000000001</c:v>
                </c:pt>
                <c:pt idx="2829">
                  <c:v>0.26100000000000001</c:v>
                </c:pt>
                <c:pt idx="2830">
                  <c:v>0.26100000000000001</c:v>
                </c:pt>
                <c:pt idx="2831">
                  <c:v>0.26100000000000001</c:v>
                </c:pt>
                <c:pt idx="2832">
                  <c:v>0.26100000000000001</c:v>
                </c:pt>
                <c:pt idx="2833">
                  <c:v>0.26100000000000001</c:v>
                </c:pt>
                <c:pt idx="2834">
                  <c:v>0.26100000000000001</c:v>
                </c:pt>
                <c:pt idx="2835">
                  <c:v>0.26100000000000001</c:v>
                </c:pt>
                <c:pt idx="2836">
                  <c:v>0.26100000000000001</c:v>
                </c:pt>
                <c:pt idx="2837">
                  <c:v>0.26100000000000001</c:v>
                </c:pt>
                <c:pt idx="2838">
                  <c:v>0.26100000000000001</c:v>
                </c:pt>
                <c:pt idx="2839">
                  <c:v>0.26100000000000001</c:v>
                </c:pt>
                <c:pt idx="2840">
                  <c:v>0.26100000000000001</c:v>
                </c:pt>
                <c:pt idx="2841">
                  <c:v>0.26100000000000001</c:v>
                </c:pt>
                <c:pt idx="2842">
                  <c:v>0.26100000000000001</c:v>
                </c:pt>
                <c:pt idx="2843">
                  <c:v>0.26100000000000001</c:v>
                </c:pt>
                <c:pt idx="2844">
                  <c:v>0.26100000000000001</c:v>
                </c:pt>
                <c:pt idx="2845">
                  <c:v>0.26100000000000001</c:v>
                </c:pt>
                <c:pt idx="2846">
                  <c:v>0.26100000000000001</c:v>
                </c:pt>
                <c:pt idx="2847">
                  <c:v>0.26100000000000001</c:v>
                </c:pt>
                <c:pt idx="2848">
                  <c:v>0.26100000000000001</c:v>
                </c:pt>
                <c:pt idx="2849">
                  <c:v>0.26100000000000001</c:v>
                </c:pt>
                <c:pt idx="2850">
                  <c:v>0.26100000000000001</c:v>
                </c:pt>
                <c:pt idx="2851">
                  <c:v>0.26100000000000001</c:v>
                </c:pt>
                <c:pt idx="2852">
                  <c:v>0.26100000000000001</c:v>
                </c:pt>
                <c:pt idx="2853">
                  <c:v>0.26100000000000001</c:v>
                </c:pt>
                <c:pt idx="2854">
                  <c:v>0.26100000000000001</c:v>
                </c:pt>
                <c:pt idx="2855">
                  <c:v>0.26100000000000001</c:v>
                </c:pt>
                <c:pt idx="2856">
                  <c:v>0.26100000000000001</c:v>
                </c:pt>
                <c:pt idx="2857">
                  <c:v>0.26100000000000001</c:v>
                </c:pt>
                <c:pt idx="2858">
                  <c:v>0.26100000000000001</c:v>
                </c:pt>
                <c:pt idx="2859">
                  <c:v>0.26100000000000001</c:v>
                </c:pt>
                <c:pt idx="2860">
                  <c:v>0.26100000000000001</c:v>
                </c:pt>
                <c:pt idx="2861">
                  <c:v>0.26100000000000001</c:v>
                </c:pt>
                <c:pt idx="2862">
                  <c:v>0.26100000000000001</c:v>
                </c:pt>
                <c:pt idx="2863">
                  <c:v>0.26100000000000001</c:v>
                </c:pt>
                <c:pt idx="2864">
                  <c:v>0.26100000000000001</c:v>
                </c:pt>
                <c:pt idx="2865">
                  <c:v>0.26100000000000001</c:v>
                </c:pt>
                <c:pt idx="2866">
                  <c:v>0.26100000000000001</c:v>
                </c:pt>
                <c:pt idx="2867">
                  <c:v>0.26100000000000001</c:v>
                </c:pt>
                <c:pt idx="2868">
                  <c:v>0.26100000000000001</c:v>
                </c:pt>
                <c:pt idx="2869">
                  <c:v>0.26100000000000001</c:v>
                </c:pt>
                <c:pt idx="2870">
                  <c:v>0.26100000000000001</c:v>
                </c:pt>
                <c:pt idx="2871">
                  <c:v>0.20300000000000001</c:v>
                </c:pt>
                <c:pt idx="2872">
                  <c:v>0.20300000000000001</c:v>
                </c:pt>
                <c:pt idx="2873">
                  <c:v>0.20300000000000001</c:v>
                </c:pt>
                <c:pt idx="2874">
                  <c:v>0.20300000000000001</c:v>
                </c:pt>
                <c:pt idx="2875">
                  <c:v>0.20300000000000001</c:v>
                </c:pt>
                <c:pt idx="2876">
                  <c:v>0.20300000000000001</c:v>
                </c:pt>
                <c:pt idx="2877">
                  <c:v>0.20300000000000001</c:v>
                </c:pt>
                <c:pt idx="2878">
                  <c:v>0.20300000000000001</c:v>
                </c:pt>
                <c:pt idx="2879">
                  <c:v>0.20300000000000001</c:v>
                </c:pt>
                <c:pt idx="2880">
                  <c:v>0.20300000000000001</c:v>
                </c:pt>
                <c:pt idx="2881">
                  <c:v>0.20300000000000001</c:v>
                </c:pt>
                <c:pt idx="2882">
                  <c:v>0.20300000000000001</c:v>
                </c:pt>
                <c:pt idx="2883">
                  <c:v>0.20300000000000001</c:v>
                </c:pt>
                <c:pt idx="2884">
                  <c:v>0.20300000000000001</c:v>
                </c:pt>
                <c:pt idx="2885">
                  <c:v>0.20300000000000001</c:v>
                </c:pt>
                <c:pt idx="2886">
                  <c:v>0.20300000000000001</c:v>
                </c:pt>
                <c:pt idx="2887">
                  <c:v>0.20300000000000001</c:v>
                </c:pt>
                <c:pt idx="2888">
                  <c:v>0.20300000000000001</c:v>
                </c:pt>
                <c:pt idx="2889">
                  <c:v>0.20300000000000001</c:v>
                </c:pt>
                <c:pt idx="2890">
                  <c:v>0.20300000000000001</c:v>
                </c:pt>
                <c:pt idx="2891">
                  <c:v>0.20300000000000001</c:v>
                </c:pt>
                <c:pt idx="2892">
                  <c:v>0.20300000000000001</c:v>
                </c:pt>
                <c:pt idx="2893">
                  <c:v>0.20300000000000001</c:v>
                </c:pt>
                <c:pt idx="2894">
                  <c:v>0.20300000000000001</c:v>
                </c:pt>
                <c:pt idx="2895">
                  <c:v>0.20300000000000001</c:v>
                </c:pt>
                <c:pt idx="2896">
                  <c:v>0.20300000000000001</c:v>
                </c:pt>
                <c:pt idx="2897">
                  <c:v>0.20300000000000001</c:v>
                </c:pt>
                <c:pt idx="2898">
                  <c:v>0.20300000000000001</c:v>
                </c:pt>
                <c:pt idx="2899">
                  <c:v>0.20300000000000001</c:v>
                </c:pt>
                <c:pt idx="2900">
                  <c:v>0.20300000000000001</c:v>
                </c:pt>
                <c:pt idx="2901">
                  <c:v>0.20300000000000001</c:v>
                </c:pt>
                <c:pt idx="2902">
                  <c:v>0.20300000000000001</c:v>
                </c:pt>
                <c:pt idx="2903">
                  <c:v>0.20300000000000001</c:v>
                </c:pt>
                <c:pt idx="2904">
                  <c:v>0.20300000000000001</c:v>
                </c:pt>
                <c:pt idx="2905">
                  <c:v>0.20300000000000001</c:v>
                </c:pt>
                <c:pt idx="2906">
                  <c:v>0.20300000000000001</c:v>
                </c:pt>
                <c:pt idx="2907">
                  <c:v>0.20300000000000001</c:v>
                </c:pt>
                <c:pt idx="2908">
                  <c:v>0.20300000000000001</c:v>
                </c:pt>
                <c:pt idx="2909">
                  <c:v>0.20300000000000001</c:v>
                </c:pt>
                <c:pt idx="2910">
                  <c:v>0.20300000000000001</c:v>
                </c:pt>
                <c:pt idx="2911">
                  <c:v>0.20300000000000001</c:v>
                </c:pt>
                <c:pt idx="2912">
                  <c:v>0.20300000000000001</c:v>
                </c:pt>
                <c:pt idx="2913">
                  <c:v>0.20300000000000001</c:v>
                </c:pt>
                <c:pt idx="2914">
                  <c:v>0.20300000000000001</c:v>
                </c:pt>
                <c:pt idx="2915">
                  <c:v>0.20300000000000001</c:v>
                </c:pt>
                <c:pt idx="2916">
                  <c:v>0.20300000000000001</c:v>
                </c:pt>
                <c:pt idx="2917">
                  <c:v>0.20300000000000001</c:v>
                </c:pt>
                <c:pt idx="2918">
                  <c:v>0.20300000000000001</c:v>
                </c:pt>
                <c:pt idx="2919">
                  <c:v>0.20300000000000001</c:v>
                </c:pt>
                <c:pt idx="2920">
                  <c:v>0.20300000000000001</c:v>
                </c:pt>
                <c:pt idx="2921">
                  <c:v>0.20300000000000001</c:v>
                </c:pt>
                <c:pt idx="2922">
                  <c:v>0.20300000000000001</c:v>
                </c:pt>
                <c:pt idx="2923">
                  <c:v>0.20300000000000001</c:v>
                </c:pt>
                <c:pt idx="2924">
                  <c:v>0.20300000000000001</c:v>
                </c:pt>
                <c:pt idx="2925">
                  <c:v>0.20300000000000001</c:v>
                </c:pt>
                <c:pt idx="2926">
                  <c:v>0.20300000000000001</c:v>
                </c:pt>
                <c:pt idx="2927">
                  <c:v>0.20300000000000001</c:v>
                </c:pt>
                <c:pt idx="2928">
                  <c:v>0.20300000000000001</c:v>
                </c:pt>
                <c:pt idx="2929">
                  <c:v>0.20300000000000001</c:v>
                </c:pt>
                <c:pt idx="2930">
                  <c:v>0.20300000000000001</c:v>
                </c:pt>
                <c:pt idx="2931">
                  <c:v>0.20300000000000001</c:v>
                </c:pt>
                <c:pt idx="2932">
                  <c:v>0.20300000000000001</c:v>
                </c:pt>
                <c:pt idx="2933">
                  <c:v>0.20300000000000001</c:v>
                </c:pt>
                <c:pt idx="2934">
                  <c:v>0.20300000000000001</c:v>
                </c:pt>
                <c:pt idx="2935">
                  <c:v>0.20300000000000001</c:v>
                </c:pt>
                <c:pt idx="2936">
                  <c:v>0.20300000000000001</c:v>
                </c:pt>
                <c:pt idx="2937">
                  <c:v>0.20300000000000001</c:v>
                </c:pt>
                <c:pt idx="2938">
                  <c:v>0.20300000000000001</c:v>
                </c:pt>
                <c:pt idx="2939">
                  <c:v>0.20300000000000001</c:v>
                </c:pt>
                <c:pt idx="2940">
                  <c:v>0.20300000000000001</c:v>
                </c:pt>
                <c:pt idx="2941">
                  <c:v>0.20300000000000001</c:v>
                </c:pt>
                <c:pt idx="2942">
                  <c:v>0.20300000000000001</c:v>
                </c:pt>
                <c:pt idx="2943">
                  <c:v>0.20300000000000001</c:v>
                </c:pt>
                <c:pt idx="2944">
                  <c:v>0.20300000000000001</c:v>
                </c:pt>
                <c:pt idx="2945">
                  <c:v>0.20300000000000001</c:v>
                </c:pt>
                <c:pt idx="2946">
                  <c:v>0.20300000000000001</c:v>
                </c:pt>
                <c:pt idx="2947">
                  <c:v>0.20300000000000001</c:v>
                </c:pt>
                <c:pt idx="2948">
                  <c:v>0.20300000000000001</c:v>
                </c:pt>
                <c:pt idx="2949">
                  <c:v>0.20300000000000001</c:v>
                </c:pt>
                <c:pt idx="2950">
                  <c:v>0.20300000000000001</c:v>
                </c:pt>
                <c:pt idx="2951">
                  <c:v>0.20300000000000001</c:v>
                </c:pt>
                <c:pt idx="2952">
                  <c:v>0.20300000000000001</c:v>
                </c:pt>
                <c:pt idx="2953">
                  <c:v>0.20300000000000001</c:v>
                </c:pt>
                <c:pt idx="2954">
                  <c:v>0.20300000000000001</c:v>
                </c:pt>
                <c:pt idx="2955">
                  <c:v>0.20300000000000001</c:v>
                </c:pt>
                <c:pt idx="2956">
                  <c:v>0.20300000000000001</c:v>
                </c:pt>
                <c:pt idx="2957">
                  <c:v>0.20300000000000001</c:v>
                </c:pt>
                <c:pt idx="2958">
                  <c:v>0.20300000000000001</c:v>
                </c:pt>
                <c:pt idx="2959">
                  <c:v>0.20300000000000001</c:v>
                </c:pt>
                <c:pt idx="2960">
                  <c:v>0.20300000000000001</c:v>
                </c:pt>
                <c:pt idx="2961">
                  <c:v>0.20300000000000001</c:v>
                </c:pt>
                <c:pt idx="2962">
                  <c:v>0.20300000000000001</c:v>
                </c:pt>
                <c:pt idx="2963">
                  <c:v>0.20300000000000001</c:v>
                </c:pt>
                <c:pt idx="2964">
                  <c:v>0.20300000000000001</c:v>
                </c:pt>
                <c:pt idx="2965">
                  <c:v>0.20300000000000001</c:v>
                </c:pt>
                <c:pt idx="2966">
                  <c:v>0.20300000000000001</c:v>
                </c:pt>
                <c:pt idx="2967">
                  <c:v>0.20300000000000001</c:v>
                </c:pt>
                <c:pt idx="2968">
                  <c:v>0.20300000000000001</c:v>
                </c:pt>
                <c:pt idx="2969">
                  <c:v>0.20300000000000001</c:v>
                </c:pt>
                <c:pt idx="2970">
                  <c:v>0.20300000000000001</c:v>
                </c:pt>
                <c:pt idx="2971">
                  <c:v>0.20300000000000001</c:v>
                </c:pt>
                <c:pt idx="2972">
                  <c:v>0.20300000000000001</c:v>
                </c:pt>
                <c:pt idx="2973">
                  <c:v>0.20300000000000001</c:v>
                </c:pt>
                <c:pt idx="2974">
                  <c:v>0.20300000000000001</c:v>
                </c:pt>
                <c:pt idx="2975">
                  <c:v>0.20300000000000001</c:v>
                </c:pt>
                <c:pt idx="2976">
                  <c:v>0.20300000000000001</c:v>
                </c:pt>
                <c:pt idx="2977">
                  <c:v>0.20300000000000001</c:v>
                </c:pt>
                <c:pt idx="2978">
                  <c:v>0.20300000000000001</c:v>
                </c:pt>
                <c:pt idx="2979">
                  <c:v>0.20300000000000001</c:v>
                </c:pt>
                <c:pt idx="2980">
                  <c:v>0.20300000000000001</c:v>
                </c:pt>
                <c:pt idx="2981">
                  <c:v>0.20300000000000001</c:v>
                </c:pt>
                <c:pt idx="2982">
                  <c:v>0.20300000000000001</c:v>
                </c:pt>
                <c:pt idx="2983">
                  <c:v>0.20300000000000001</c:v>
                </c:pt>
                <c:pt idx="2984">
                  <c:v>0.20300000000000001</c:v>
                </c:pt>
                <c:pt idx="2985">
                  <c:v>0.20300000000000001</c:v>
                </c:pt>
                <c:pt idx="2986">
                  <c:v>0.20300000000000001</c:v>
                </c:pt>
                <c:pt idx="2987">
                  <c:v>0.20300000000000001</c:v>
                </c:pt>
                <c:pt idx="2988">
                  <c:v>0.20300000000000001</c:v>
                </c:pt>
                <c:pt idx="2989">
                  <c:v>0.20300000000000001</c:v>
                </c:pt>
                <c:pt idx="2990">
                  <c:v>0.20300000000000001</c:v>
                </c:pt>
                <c:pt idx="2991">
                  <c:v>0.20300000000000001</c:v>
                </c:pt>
                <c:pt idx="2992">
                  <c:v>0.20300000000000001</c:v>
                </c:pt>
                <c:pt idx="2993">
                  <c:v>0.20300000000000001</c:v>
                </c:pt>
                <c:pt idx="2994">
                  <c:v>0.20300000000000001</c:v>
                </c:pt>
                <c:pt idx="2995">
                  <c:v>0.20300000000000001</c:v>
                </c:pt>
                <c:pt idx="2996">
                  <c:v>0.20300000000000001</c:v>
                </c:pt>
                <c:pt idx="2997">
                  <c:v>0.20300000000000001</c:v>
                </c:pt>
                <c:pt idx="2998">
                  <c:v>0.20300000000000001</c:v>
                </c:pt>
                <c:pt idx="2999">
                  <c:v>0.20300000000000001</c:v>
                </c:pt>
                <c:pt idx="3000">
                  <c:v>0.20300000000000001</c:v>
                </c:pt>
                <c:pt idx="3001">
                  <c:v>0.20300000000000001</c:v>
                </c:pt>
                <c:pt idx="3002">
                  <c:v>0.20300000000000001</c:v>
                </c:pt>
                <c:pt idx="3003">
                  <c:v>0.20300000000000001</c:v>
                </c:pt>
                <c:pt idx="3004">
                  <c:v>0.20300000000000001</c:v>
                </c:pt>
                <c:pt idx="3005">
                  <c:v>0.20300000000000001</c:v>
                </c:pt>
                <c:pt idx="3006">
                  <c:v>0.20300000000000001</c:v>
                </c:pt>
                <c:pt idx="3007">
                  <c:v>0.20300000000000001</c:v>
                </c:pt>
                <c:pt idx="3008">
                  <c:v>0.20300000000000001</c:v>
                </c:pt>
                <c:pt idx="3009">
                  <c:v>0.20300000000000001</c:v>
                </c:pt>
                <c:pt idx="3010">
                  <c:v>0.20300000000000001</c:v>
                </c:pt>
                <c:pt idx="3011">
                  <c:v>0.20300000000000001</c:v>
                </c:pt>
                <c:pt idx="3012">
                  <c:v>0.20300000000000001</c:v>
                </c:pt>
                <c:pt idx="3013">
                  <c:v>0.20300000000000001</c:v>
                </c:pt>
                <c:pt idx="3014">
                  <c:v>0.20300000000000001</c:v>
                </c:pt>
                <c:pt idx="3015">
                  <c:v>0.20300000000000001</c:v>
                </c:pt>
                <c:pt idx="3016">
                  <c:v>0.20300000000000001</c:v>
                </c:pt>
                <c:pt idx="3017">
                  <c:v>0.20300000000000001</c:v>
                </c:pt>
                <c:pt idx="3018">
                  <c:v>0.20300000000000001</c:v>
                </c:pt>
                <c:pt idx="3019">
                  <c:v>0.20300000000000001</c:v>
                </c:pt>
                <c:pt idx="3020">
                  <c:v>0.20300000000000001</c:v>
                </c:pt>
                <c:pt idx="3021">
                  <c:v>0.20300000000000001</c:v>
                </c:pt>
                <c:pt idx="3022">
                  <c:v>0.20300000000000001</c:v>
                </c:pt>
                <c:pt idx="3023">
                  <c:v>0.20300000000000001</c:v>
                </c:pt>
                <c:pt idx="3024">
                  <c:v>0.20300000000000001</c:v>
                </c:pt>
                <c:pt idx="3025">
                  <c:v>0.20300000000000001</c:v>
                </c:pt>
                <c:pt idx="3026">
                  <c:v>0.20300000000000001</c:v>
                </c:pt>
                <c:pt idx="3027">
                  <c:v>0.20300000000000001</c:v>
                </c:pt>
                <c:pt idx="3028">
                  <c:v>0.20300000000000001</c:v>
                </c:pt>
                <c:pt idx="3029">
                  <c:v>0.20300000000000001</c:v>
                </c:pt>
                <c:pt idx="3030">
                  <c:v>0.20300000000000001</c:v>
                </c:pt>
                <c:pt idx="3031">
                  <c:v>0.20300000000000001</c:v>
                </c:pt>
                <c:pt idx="3032">
                  <c:v>0.20300000000000001</c:v>
                </c:pt>
                <c:pt idx="3033">
                  <c:v>0.20300000000000001</c:v>
                </c:pt>
                <c:pt idx="3034">
                  <c:v>0.20300000000000001</c:v>
                </c:pt>
                <c:pt idx="3035">
                  <c:v>0.20300000000000001</c:v>
                </c:pt>
                <c:pt idx="3036">
                  <c:v>0.20300000000000001</c:v>
                </c:pt>
                <c:pt idx="3037">
                  <c:v>0.20300000000000001</c:v>
                </c:pt>
                <c:pt idx="3038">
                  <c:v>0.20300000000000001</c:v>
                </c:pt>
                <c:pt idx="3039">
                  <c:v>0.20300000000000001</c:v>
                </c:pt>
                <c:pt idx="3040">
                  <c:v>0.20300000000000001</c:v>
                </c:pt>
                <c:pt idx="3041">
                  <c:v>0.20300000000000001</c:v>
                </c:pt>
                <c:pt idx="3042">
                  <c:v>0.20300000000000001</c:v>
                </c:pt>
                <c:pt idx="3043">
                  <c:v>0.20300000000000001</c:v>
                </c:pt>
                <c:pt idx="3044">
                  <c:v>0.20300000000000001</c:v>
                </c:pt>
                <c:pt idx="3045">
                  <c:v>0.20300000000000001</c:v>
                </c:pt>
                <c:pt idx="3046">
                  <c:v>0.20300000000000001</c:v>
                </c:pt>
                <c:pt idx="3047">
                  <c:v>0.20300000000000001</c:v>
                </c:pt>
                <c:pt idx="3048">
                  <c:v>0.20300000000000001</c:v>
                </c:pt>
                <c:pt idx="3049">
                  <c:v>0.20300000000000001</c:v>
                </c:pt>
                <c:pt idx="3050">
                  <c:v>0.20300000000000001</c:v>
                </c:pt>
                <c:pt idx="3051">
                  <c:v>0.20300000000000001</c:v>
                </c:pt>
                <c:pt idx="3052">
                  <c:v>0.20300000000000001</c:v>
                </c:pt>
                <c:pt idx="3053">
                  <c:v>0.20300000000000001</c:v>
                </c:pt>
                <c:pt idx="3054">
                  <c:v>0.20300000000000001</c:v>
                </c:pt>
                <c:pt idx="3055">
                  <c:v>0.20300000000000001</c:v>
                </c:pt>
                <c:pt idx="3056">
                  <c:v>0.20300000000000001</c:v>
                </c:pt>
                <c:pt idx="3057">
                  <c:v>0.20300000000000001</c:v>
                </c:pt>
                <c:pt idx="3058">
                  <c:v>0.20300000000000001</c:v>
                </c:pt>
                <c:pt idx="3059">
                  <c:v>0.20300000000000001</c:v>
                </c:pt>
                <c:pt idx="3060">
                  <c:v>0.20300000000000001</c:v>
                </c:pt>
                <c:pt idx="3061">
                  <c:v>0.20300000000000001</c:v>
                </c:pt>
                <c:pt idx="3062">
                  <c:v>0.20300000000000001</c:v>
                </c:pt>
                <c:pt idx="3063">
                  <c:v>0.20300000000000001</c:v>
                </c:pt>
                <c:pt idx="3064">
                  <c:v>0.20300000000000001</c:v>
                </c:pt>
                <c:pt idx="3065">
                  <c:v>0.20300000000000001</c:v>
                </c:pt>
                <c:pt idx="3066">
                  <c:v>0.20300000000000001</c:v>
                </c:pt>
                <c:pt idx="3067">
                  <c:v>0.20300000000000001</c:v>
                </c:pt>
                <c:pt idx="3068">
                  <c:v>0.20300000000000001</c:v>
                </c:pt>
                <c:pt idx="3069">
                  <c:v>0.20300000000000001</c:v>
                </c:pt>
                <c:pt idx="3070">
                  <c:v>0.20300000000000001</c:v>
                </c:pt>
                <c:pt idx="3071">
                  <c:v>0.20300000000000001</c:v>
                </c:pt>
                <c:pt idx="3072">
                  <c:v>0.20300000000000001</c:v>
                </c:pt>
                <c:pt idx="3073">
                  <c:v>0.20300000000000001</c:v>
                </c:pt>
                <c:pt idx="3074">
                  <c:v>0.20300000000000001</c:v>
                </c:pt>
                <c:pt idx="3075">
                  <c:v>0.20300000000000001</c:v>
                </c:pt>
                <c:pt idx="3076">
                  <c:v>0.20300000000000001</c:v>
                </c:pt>
                <c:pt idx="3077">
                  <c:v>0.20300000000000001</c:v>
                </c:pt>
                <c:pt idx="3078">
                  <c:v>0.20300000000000001</c:v>
                </c:pt>
                <c:pt idx="3079">
                  <c:v>0.20300000000000001</c:v>
                </c:pt>
                <c:pt idx="3080">
                  <c:v>0.20300000000000001</c:v>
                </c:pt>
                <c:pt idx="3081">
                  <c:v>0.20300000000000001</c:v>
                </c:pt>
                <c:pt idx="3082">
                  <c:v>0.20300000000000001</c:v>
                </c:pt>
                <c:pt idx="3083">
                  <c:v>0.20300000000000001</c:v>
                </c:pt>
                <c:pt idx="3084">
                  <c:v>0.20300000000000001</c:v>
                </c:pt>
                <c:pt idx="3085">
                  <c:v>0.20300000000000001</c:v>
                </c:pt>
                <c:pt idx="3086">
                  <c:v>0.20300000000000001</c:v>
                </c:pt>
                <c:pt idx="3087">
                  <c:v>0.20300000000000001</c:v>
                </c:pt>
                <c:pt idx="3088">
                  <c:v>0.20300000000000001</c:v>
                </c:pt>
                <c:pt idx="3089">
                  <c:v>0.20300000000000001</c:v>
                </c:pt>
                <c:pt idx="3090">
                  <c:v>0.20300000000000001</c:v>
                </c:pt>
                <c:pt idx="3091">
                  <c:v>0.20300000000000001</c:v>
                </c:pt>
                <c:pt idx="3092">
                  <c:v>0.20300000000000001</c:v>
                </c:pt>
                <c:pt idx="3093">
                  <c:v>0.20300000000000001</c:v>
                </c:pt>
                <c:pt idx="3094">
                  <c:v>0.20300000000000001</c:v>
                </c:pt>
                <c:pt idx="3095">
                  <c:v>0.20300000000000001</c:v>
                </c:pt>
                <c:pt idx="3096">
                  <c:v>0.20300000000000001</c:v>
                </c:pt>
                <c:pt idx="3097">
                  <c:v>0.20300000000000001</c:v>
                </c:pt>
                <c:pt idx="3098">
                  <c:v>0.20300000000000001</c:v>
                </c:pt>
                <c:pt idx="3099">
                  <c:v>0.20300000000000001</c:v>
                </c:pt>
                <c:pt idx="3100">
                  <c:v>0.20300000000000001</c:v>
                </c:pt>
                <c:pt idx="3101">
                  <c:v>0.20300000000000001</c:v>
                </c:pt>
                <c:pt idx="3102">
                  <c:v>0.20300000000000001</c:v>
                </c:pt>
                <c:pt idx="3103">
                  <c:v>0.20300000000000001</c:v>
                </c:pt>
                <c:pt idx="3104">
                  <c:v>0.20300000000000001</c:v>
                </c:pt>
                <c:pt idx="3105">
                  <c:v>0.20300000000000001</c:v>
                </c:pt>
                <c:pt idx="3106">
                  <c:v>0.20300000000000001</c:v>
                </c:pt>
                <c:pt idx="3107">
                  <c:v>0.20300000000000001</c:v>
                </c:pt>
                <c:pt idx="3108">
                  <c:v>0.20300000000000001</c:v>
                </c:pt>
                <c:pt idx="3109">
                  <c:v>0.20300000000000001</c:v>
                </c:pt>
                <c:pt idx="3110">
                  <c:v>0.20300000000000001</c:v>
                </c:pt>
                <c:pt idx="3111">
                  <c:v>0.20300000000000001</c:v>
                </c:pt>
                <c:pt idx="3112">
                  <c:v>0.20300000000000001</c:v>
                </c:pt>
                <c:pt idx="3113">
                  <c:v>0.20300000000000001</c:v>
                </c:pt>
                <c:pt idx="3114">
                  <c:v>0.20300000000000001</c:v>
                </c:pt>
                <c:pt idx="3115">
                  <c:v>0.20300000000000001</c:v>
                </c:pt>
                <c:pt idx="3116">
                  <c:v>0.20300000000000001</c:v>
                </c:pt>
                <c:pt idx="3117">
                  <c:v>0.20300000000000001</c:v>
                </c:pt>
                <c:pt idx="3118">
                  <c:v>0.20300000000000001</c:v>
                </c:pt>
                <c:pt idx="3119">
                  <c:v>0.20300000000000001</c:v>
                </c:pt>
                <c:pt idx="3120">
                  <c:v>0.20300000000000001</c:v>
                </c:pt>
                <c:pt idx="3121">
                  <c:v>0.20300000000000001</c:v>
                </c:pt>
                <c:pt idx="3122">
                  <c:v>0.20300000000000001</c:v>
                </c:pt>
                <c:pt idx="3123">
                  <c:v>0.20300000000000001</c:v>
                </c:pt>
                <c:pt idx="3124">
                  <c:v>0.20300000000000001</c:v>
                </c:pt>
                <c:pt idx="3125">
                  <c:v>0.20300000000000001</c:v>
                </c:pt>
                <c:pt idx="3126">
                  <c:v>0.20300000000000001</c:v>
                </c:pt>
                <c:pt idx="3127">
                  <c:v>0.20300000000000001</c:v>
                </c:pt>
                <c:pt idx="3128">
                  <c:v>0.20300000000000001</c:v>
                </c:pt>
                <c:pt idx="3129">
                  <c:v>0.20300000000000001</c:v>
                </c:pt>
                <c:pt idx="3130">
                  <c:v>0.20300000000000001</c:v>
                </c:pt>
                <c:pt idx="3131">
                  <c:v>0.14499999999999999</c:v>
                </c:pt>
                <c:pt idx="3132">
                  <c:v>0.14499999999999999</c:v>
                </c:pt>
                <c:pt idx="3133">
                  <c:v>0.14499999999999999</c:v>
                </c:pt>
                <c:pt idx="3134">
                  <c:v>0.14499999999999999</c:v>
                </c:pt>
                <c:pt idx="3135">
                  <c:v>0.14499999999999999</c:v>
                </c:pt>
                <c:pt idx="3136">
                  <c:v>0.14499999999999999</c:v>
                </c:pt>
                <c:pt idx="3137">
                  <c:v>0.14499999999999999</c:v>
                </c:pt>
                <c:pt idx="3138">
                  <c:v>0.14499999999999999</c:v>
                </c:pt>
                <c:pt idx="3139">
                  <c:v>0.14499999999999999</c:v>
                </c:pt>
                <c:pt idx="3140">
                  <c:v>0.14499999999999999</c:v>
                </c:pt>
                <c:pt idx="3141">
                  <c:v>0.14499999999999999</c:v>
                </c:pt>
                <c:pt idx="3142">
                  <c:v>0.14499999999999999</c:v>
                </c:pt>
                <c:pt idx="3143">
                  <c:v>0.14499999999999999</c:v>
                </c:pt>
                <c:pt idx="3144">
                  <c:v>0.14499999999999999</c:v>
                </c:pt>
                <c:pt idx="3145">
                  <c:v>0.14499999999999999</c:v>
                </c:pt>
                <c:pt idx="3146">
                  <c:v>0.14499999999999999</c:v>
                </c:pt>
                <c:pt idx="3147">
                  <c:v>0.14499999999999999</c:v>
                </c:pt>
                <c:pt idx="3148">
                  <c:v>0.14499999999999999</c:v>
                </c:pt>
                <c:pt idx="3149">
                  <c:v>0.14499999999999999</c:v>
                </c:pt>
                <c:pt idx="3150">
                  <c:v>0.14499999999999999</c:v>
                </c:pt>
                <c:pt idx="3151">
                  <c:v>0.14499999999999999</c:v>
                </c:pt>
                <c:pt idx="3152">
                  <c:v>0.14499999999999999</c:v>
                </c:pt>
                <c:pt idx="3153">
                  <c:v>0.14499999999999999</c:v>
                </c:pt>
                <c:pt idx="3154">
                  <c:v>0.14499999999999999</c:v>
                </c:pt>
                <c:pt idx="3155">
                  <c:v>0.14499999999999999</c:v>
                </c:pt>
                <c:pt idx="3156">
                  <c:v>0.14499999999999999</c:v>
                </c:pt>
                <c:pt idx="3157">
                  <c:v>0.14499999999999999</c:v>
                </c:pt>
                <c:pt idx="3158">
                  <c:v>0.14499999999999999</c:v>
                </c:pt>
                <c:pt idx="3159">
                  <c:v>0.14499999999999999</c:v>
                </c:pt>
                <c:pt idx="3160">
                  <c:v>0.14499999999999999</c:v>
                </c:pt>
                <c:pt idx="3161">
                  <c:v>0.14499999999999999</c:v>
                </c:pt>
                <c:pt idx="3162">
                  <c:v>0.14499999999999999</c:v>
                </c:pt>
                <c:pt idx="3163">
                  <c:v>0.14499999999999999</c:v>
                </c:pt>
                <c:pt idx="3164">
                  <c:v>0.14499999999999999</c:v>
                </c:pt>
                <c:pt idx="3165">
                  <c:v>0.14499999999999999</c:v>
                </c:pt>
                <c:pt idx="3166">
                  <c:v>0.14499999999999999</c:v>
                </c:pt>
                <c:pt idx="3167">
                  <c:v>0.14499999999999999</c:v>
                </c:pt>
                <c:pt idx="3168">
                  <c:v>0.14499999999999999</c:v>
                </c:pt>
                <c:pt idx="3169">
                  <c:v>0.14499999999999999</c:v>
                </c:pt>
                <c:pt idx="3170">
                  <c:v>0.14499999999999999</c:v>
                </c:pt>
                <c:pt idx="3171">
                  <c:v>0.14499999999999999</c:v>
                </c:pt>
                <c:pt idx="3172">
                  <c:v>0.14499999999999999</c:v>
                </c:pt>
                <c:pt idx="3173">
                  <c:v>0.14499999999999999</c:v>
                </c:pt>
                <c:pt idx="3174">
                  <c:v>0.14499999999999999</c:v>
                </c:pt>
                <c:pt idx="3175">
                  <c:v>0.14499999999999999</c:v>
                </c:pt>
                <c:pt idx="3176">
                  <c:v>0.14499999999999999</c:v>
                </c:pt>
                <c:pt idx="3177">
                  <c:v>0.14499999999999999</c:v>
                </c:pt>
                <c:pt idx="3178">
                  <c:v>0.14499999999999999</c:v>
                </c:pt>
                <c:pt idx="3179">
                  <c:v>0.14499999999999999</c:v>
                </c:pt>
                <c:pt idx="3180">
                  <c:v>0.14499999999999999</c:v>
                </c:pt>
                <c:pt idx="3181">
                  <c:v>0.14499999999999999</c:v>
                </c:pt>
                <c:pt idx="3182">
                  <c:v>0.14499999999999999</c:v>
                </c:pt>
                <c:pt idx="3183">
                  <c:v>0.14499999999999999</c:v>
                </c:pt>
                <c:pt idx="3184">
                  <c:v>0.14499999999999999</c:v>
                </c:pt>
                <c:pt idx="3185">
                  <c:v>0.14499999999999999</c:v>
                </c:pt>
                <c:pt idx="3186">
                  <c:v>0.14499999999999999</c:v>
                </c:pt>
                <c:pt idx="3187">
                  <c:v>0.14499999999999999</c:v>
                </c:pt>
                <c:pt idx="3188">
                  <c:v>0.14499999999999999</c:v>
                </c:pt>
                <c:pt idx="3189">
                  <c:v>0.14499999999999999</c:v>
                </c:pt>
                <c:pt idx="3190">
                  <c:v>0.14499999999999999</c:v>
                </c:pt>
                <c:pt idx="3191">
                  <c:v>0.14499999999999999</c:v>
                </c:pt>
                <c:pt idx="3192">
                  <c:v>0.14499999999999999</c:v>
                </c:pt>
                <c:pt idx="3193">
                  <c:v>0.14499999999999999</c:v>
                </c:pt>
                <c:pt idx="3194">
                  <c:v>0.14499999999999999</c:v>
                </c:pt>
                <c:pt idx="3195">
                  <c:v>0.14499999999999999</c:v>
                </c:pt>
                <c:pt idx="3196">
                  <c:v>0.14499999999999999</c:v>
                </c:pt>
                <c:pt idx="3197">
                  <c:v>0.14499999999999999</c:v>
                </c:pt>
                <c:pt idx="3198">
                  <c:v>0.14499999999999999</c:v>
                </c:pt>
                <c:pt idx="3199">
                  <c:v>0.14499999999999999</c:v>
                </c:pt>
                <c:pt idx="3200">
                  <c:v>0.14499999999999999</c:v>
                </c:pt>
                <c:pt idx="3201">
                  <c:v>0.14499999999999999</c:v>
                </c:pt>
                <c:pt idx="3202">
                  <c:v>0.14499999999999999</c:v>
                </c:pt>
                <c:pt idx="3203">
                  <c:v>0.14499999999999999</c:v>
                </c:pt>
                <c:pt idx="3204">
                  <c:v>0.14499999999999999</c:v>
                </c:pt>
                <c:pt idx="3205">
                  <c:v>0.14499999999999999</c:v>
                </c:pt>
                <c:pt idx="3206">
                  <c:v>0.14499999999999999</c:v>
                </c:pt>
                <c:pt idx="3207">
                  <c:v>0.14499999999999999</c:v>
                </c:pt>
                <c:pt idx="3208">
                  <c:v>0.14499999999999999</c:v>
                </c:pt>
                <c:pt idx="3209">
                  <c:v>0.14499999999999999</c:v>
                </c:pt>
                <c:pt idx="3210">
                  <c:v>0.14499999999999999</c:v>
                </c:pt>
                <c:pt idx="3211">
                  <c:v>0.14499999999999999</c:v>
                </c:pt>
                <c:pt idx="3212">
                  <c:v>0.14499999999999999</c:v>
                </c:pt>
                <c:pt idx="3213">
                  <c:v>0.14499999999999999</c:v>
                </c:pt>
                <c:pt idx="3214">
                  <c:v>0.14499999999999999</c:v>
                </c:pt>
                <c:pt idx="3215">
                  <c:v>0.14499999999999999</c:v>
                </c:pt>
                <c:pt idx="3216">
                  <c:v>0.14499999999999999</c:v>
                </c:pt>
                <c:pt idx="3217">
                  <c:v>0.14499999999999999</c:v>
                </c:pt>
                <c:pt idx="3218">
                  <c:v>0.14499999999999999</c:v>
                </c:pt>
                <c:pt idx="3219">
                  <c:v>0.14499999999999999</c:v>
                </c:pt>
                <c:pt idx="3220">
                  <c:v>0.14499999999999999</c:v>
                </c:pt>
                <c:pt idx="3221">
                  <c:v>0.14499999999999999</c:v>
                </c:pt>
                <c:pt idx="3222">
                  <c:v>0.14499999999999999</c:v>
                </c:pt>
                <c:pt idx="3223">
                  <c:v>0.14499999999999999</c:v>
                </c:pt>
                <c:pt idx="3224">
                  <c:v>0.14499999999999999</c:v>
                </c:pt>
                <c:pt idx="3225">
                  <c:v>0.14499999999999999</c:v>
                </c:pt>
                <c:pt idx="3226">
                  <c:v>0.14499999999999999</c:v>
                </c:pt>
                <c:pt idx="3227">
                  <c:v>0.14499999999999999</c:v>
                </c:pt>
                <c:pt idx="3228">
                  <c:v>0.14499999999999999</c:v>
                </c:pt>
                <c:pt idx="3229">
                  <c:v>0.14499999999999999</c:v>
                </c:pt>
                <c:pt idx="3230">
                  <c:v>0.14499999999999999</c:v>
                </c:pt>
                <c:pt idx="3231">
                  <c:v>0.14499999999999999</c:v>
                </c:pt>
                <c:pt idx="3232">
                  <c:v>0.14499999999999999</c:v>
                </c:pt>
                <c:pt idx="3233">
                  <c:v>0.14499999999999999</c:v>
                </c:pt>
                <c:pt idx="3234">
                  <c:v>0.14499999999999999</c:v>
                </c:pt>
                <c:pt idx="3235">
                  <c:v>0.14499999999999999</c:v>
                </c:pt>
                <c:pt idx="3236">
                  <c:v>0.14499999999999999</c:v>
                </c:pt>
                <c:pt idx="3237">
                  <c:v>0.14499999999999999</c:v>
                </c:pt>
                <c:pt idx="3238">
                  <c:v>0.14499999999999999</c:v>
                </c:pt>
                <c:pt idx="3239">
                  <c:v>0.14499999999999999</c:v>
                </c:pt>
                <c:pt idx="3240">
                  <c:v>0.14499999999999999</c:v>
                </c:pt>
                <c:pt idx="3241">
                  <c:v>0.14499999999999999</c:v>
                </c:pt>
                <c:pt idx="3242">
                  <c:v>0.14499999999999999</c:v>
                </c:pt>
                <c:pt idx="3243">
                  <c:v>0.14499999999999999</c:v>
                </c:pt>
                <c:pt idx="3244">
                  <c:v>0.14499999999999999</c:v>
                </c:pt>
                <c:pt idx="3245">
                  <c:v>0.14499999999999999</c:v>
                </c:pt>
                <c:pt idx="3246">
                  <c:v>0.14499999999999999</c:v>
                </c:pt>
                <c:pt idx="3247">
                  <c:v>0.14499999999999999</c:v>
                </c:pt>
                <c:pt idx="3248">
                  <c:v>0.14499999999999999</c:v>
                </c:pt>
                <c:pt idx="3249">
                  <c:v>0.14499999999999999</c:v>
                </c:pt>
                <c:pt idx="3250">
                  <c:v>0.14499999999999999</c:v>
                </c:pt>
                <c:pt idx="3251">
                  <c:v>0.14499999999999999</c:v>
                </c:pt>
                <c:pt idx="3252">
                  <c:v>0.14499999999999999</c:v>
                </c:pt>
                <c:pt idx="3253">
                  <c:v>0.14499999999999999</c:v>
                </c:pt>
                <c:pt idx="3254">
                  <c:v>0.14499999999999999</c:v>
                </c:pt>
                <c:pt idx="3255">
                  <c:v>0.14499999999999999</c:v>
                </c:pt>
                <c:pt idx="3256">
                  <c:v>0.14499999999999999</c:v>
                </c:pt>
                <c:pt idx="3257">
                  <c:v>0.14499999999999999</c:v>
                </c:pt>
                <c:pt idx="3258">
                  <c:v>0.14499999999999999</c:v>
                </c:pt>
                <c:pt idx="3259">
                  <c:v>0.14499999999999999</c:v>
                </c:pt>
                <c:pt idx="3260">
                  <c:v>0.14499999999999999</c:v>
                </c:pt>
                <c:pt idx="3261">
                  <c:v>0.14499999999999999</c:v>
                </c:pt>
                <c:pt idx="3262">
                  <c:v>0.14499999999999999</c:v>
                </c:pt>
                <c:pt idx="3263">
                  <c:v>0.14499999999999999</c:v>
                </c:pt>
                <c:pt idx="3264">
                  <c:v>0.14499999999999999</c:v>
                </c:pt>
                <c:pt idx="3265">
                  <c:v>0.14499999999999999</c:v>
                </c:pt>
                <c:pt idx="3266">
                  <c:v>0.14499999999999999</c:v>
                </c:pt>
                <c:pt idx="3267">
                  <c:v>0.14499999999999999</c:v>
                </c:pt>
                <c:pt idx="3268">
                  <c:v>0.14499999999999999</c:v>
                </c:pt>
                <c:pt idx="3269">
                  <c:v>0.14499999999999999</c:v>
                </c:pt>
                <c:pt idx="3270">
                  <c:v>0.14499999999999999</c:v>
                </c:pt>
                <c:pt idx="3271">
                  <c:v>0.14499999999999999</c:v>
                </c:pt>
                <c:pt idx="3272">
                  <c:v>0.14499999999999999</c:v>
                </c:pt>
                <c:pt idx="3273">
                  <c:v>0.14499999999999999</c:v>
                </c:pt>
                <c:pt idx="3274">
                  <c:v>0.14499999999999999</c:v>
                </c:pt>
                <c:pt idx="3275">
                  <c:v>0.14499999999999999</c:v>
                </c:pt>
                <c:pt idx="3276">
                  <c:v>0.14499999999999999</c:v>
                </c:pt>
                <c:pt idx="3277">
                  <c:v>0.14499999999999999</c:v>
                </c:pt>
                <c:pt idx="3278">
                  <c:v>0.14499999999999999</c:v>
                </c:pt>
                <c:pt idx="3279">
                  <c:v>0.14499999999999999</c:v>
                </c:pt>
                <c:pt idx="3280">
                  <c:v>0.14499999999999999</c:v>
                </c:pt>
                <c:pt idx="3281">
                  <c:v>0.14499999999999999</c:v>
                </c:pt>
                <c:pt idx="3282">
                  <c:v>0.14499999999999999</c:v>
                </c:pt>
                <c:pt idx="3283">
                  <c:v>0.14499999999999999</c:v>
                </c:pt>
                <c:pt idx="3284">
                  <c:v>0.14499999999999999</c:v>
                </c:pt>
                <c:pt idx="3285">
                  <c:v>0.14499999999999999</c:v>
                </c:pt>
                <c:pt idx="3286">
                  <c:v>0.14499999999999999</c:v>
                </c:pt>
                <c:pt idx="3287">
                  <c:v>0.14499999999999999</c:v>
                </c:pt>
                <c:pt idx="3288">
                  <c:v>0.14499999999999999</c:v>
                </c:pt>
                <c:pt idx="3289">
                  <c:v>0.14499999999999999</c:v>
                </c:pt>
                <c:pt idx="3290">
                  <c:v>0.14499999999999999</c:v>
                </c:pt>
                <c:pt idx="3291">
                  <c:v>0.14499999999999999</c:v>
                </c:pt>
                <c:pt idx="3292">
                  <c:v>0.14499999999999999</c:v>
                </c:pt>
                <c:pt idx="3293">
                  <c:v>0.14499999999999999</c:v>
                </c:pt>
                <c:pt idx="3294">
                  <c:v>0.14499999999999999</c:v>
                </c:pt>
                <c:pt idx="3295">
                  <c:v>0.14499999999999999</c:v>
                </c:pt>
                <c:pt idx="3296">
                  <c:v>0.14499999999999999</c:v>
                </c:pt>
                <c:pt idx="3297">
                  <c:v>0.14499999999999999</c:v>
                </c:pt>
                <c:pt idx="3298">
                  <c:v>0.14499999999999999</c:v>
                </c:pt>
                <c:pt idx="3299">
                  <c:v>0.14499999999999999</c:v>
                </c:pt>
                <c:pt idx="3300">
                  <c:v>0.14499999999999999</c:v>
                </c:pt>
                <c:pt idx="3301">
                  <c:v>0.14499999999999999</c:v>
                </c:pt>
                <c:pt idx="3302">
                  <c:v>0.14499999999999999</c:v>
                </c:pt>
                <c:pt idx="3303">
                  <c:v>0.14499999999999999</c:v>
                </c:pt>
                <c:pt idx="3304">
                  <c:v>0.14499999999999999</c:v>
                </c:pt>
                <c:pt idx="3305">
                  <c:v>0.14499999999999999</c:v>
                </c:pt>
                <c:pt idx="3306">
                  <c:v>0.14499999999999999</c:v>
                </c:pt>
                <c:pt idx="3307">
                  <c:v>0.14499999999999999</c:v>
                </c:pt>
                <c:pt idx="3308">
                  <c:v>0.14499999999999999</c:v>
                </c:pt>
                <c:pt idx="3309">
                  <c:v>0.14499999999999999</c:v>
                </c:pt>
                <c:pt idx="3310">
                  <c:v>0.14499999999999999</c:v>
                </c:pt>
                <c:pt idx="3311">
                  <c:v>0.14499999999999999</c:v>
                </c:pt>
                <c:pt idx="3312">
                  <c:v>0.14499999999999999</c:v>
                </c:pt>
                <c:pt idx="3313">
                  <c:v>0.14499999999999999</c:v>
                </c:pt>
                <c:pt idx="3314">
                  <c:v>0.14499999999999999</c:v>
                </c:pt>
                <c:pt idx="3315">
                  <c:v>0.14499999999999999</c:v>
                </c:pt>
                <c:pt idx="3316">
                  <c:v>0.14499999999999999</c:v>
                </c:pt>
                <c:pt idx="3317">
                  <c:v>0.14499999999999999</c:v>
                </c:pt>
                <c:pt idx="3318">
                  <c:v>0.14499999999999999</c:v>
                </c:pt>
                <c:pt idx="3319">
                  <c:v>0.14499999999999999</c:v>
                </c:pt>
                <c:pt idx="3320">
                  <c:v>0.14499999999999999</c:v>
                </c:pt>
                <c:pt idx="3321">
                  <c:v>0.14499999999999999</c:v>
                </c:pt>
                <c:pt idx="3322">
                  <c:v>0.14499999999999999</c:v>
                </c:pt>
                <c:pt idx="3323">
                  <c:v>0.14499999999999999</c:v>
                </c:pt>
                <c:pt idx="3324">
                  <c:v>0.14499999999999999</c:v>
                </c:pt>
                <c:pt idx="3325">
                  <c:v>0.14499999999999999</c:v>
                </c:pt>
                <c:pt idx="3326">
                  <c:v>0.14499999999999999</c:v>
                </c:pt>
                <c:pt idx="3327">
                  <c:v>0.14499999999999999</c:v>
                </c:pt>
                <c:pt idx="3328">
                  <c:v>0.14499999999999999</c:v>
                </c:pt>
                <c:pt idx="3329">
                  <c:v>0.14499999999999999</c:v>
                </c:pt>
                <c:pt idx="3330">
                  <c:v>0.14499999999999999</c:v>
                </c:pt>
                <c:pt idx="3331">
                  <c:v>0.14499999999999999</c:v>
                </c:pt>
                <c:pt idx="3332">
                  <c:v>0.14499999999999999</c:v>
                </c:pt>
                <c:pt idx="3333">
                  <c:v>0.14499999999999999</c:v>
                </c:pt>
                <c:pt idx="3334">
                  <c:v>0.14499999999999999</c:v>
                </c:pt>
                <c:pt idx="3335">
                  <c:v>0.14499999999999999</c:v>
                </c:pt>
                <c:pt idx="3336">
                  <c:v>0.14499999999999999</c:v>
                </c:pt>
                <c:pt idx="3337">
                  <c:v>0.14499999999999999</c:v>
                </c:pt>
                <c:pt idx="3338">
                  <c:v>0.14499999999999999</c:v>
                </c:pt>
                <c:pt idx="3339">
                  <c:v>0.14499999999999999</c:v>
                </c:pt>
                <c:pt idx="3340">
                  <c:v>0.14499999999999999</c:v>
                </c:pt>
                <c:pt idx="3341">
                  <c:v>0.14499999999999999</c:v>
                </c:pt>
                <c:pt idx="3342">
                  <c:v>0.14499999999999999</c:v>
                </c:pt>
                <c:pt idx="3343">
                  <c:v>0.14499999999999999</c:v>
                </c:pt>
                <c:pt idx="3344">
                  <c:v>0.14499999999999999</c:v>
                </c:pt>
                <c:pt idx="3345">
                  <c:v>0.14499999999999999</c:v>
                </c:pt>
                <c:pt idx="3346">
                  <c:v>0.14499999999999999</c:v>
                </c:pt>
                <c:pt idx="3347">
                  <c:v>0.14499999999999999</c:v>
                </c:pt>
                <c:pt idx="3348">
                  <c:v>0.14499999999999999</c:v>
                </c:pt>
                <c:pt idx="3349">
                  <c:v>0.14499999999999999</c:v>
                </c:pt>
                <c:pt idx="3350">
                  <c:v>0.14499999999999999</c:v>
                </c:pt>
                <c:pt idx="3351">
                  <c:v>0.14499999999999999</c:v>
                </c:pt>
                <c:pt idx="3352">
                  <c:v>0.14499999999999999</c:v>
                </c:pt>
                <c:pt idx="3353">
                  <c:v>0.14499999999999999</c:v>
                </c:pt>
                <c:pt idx="3354">
                  <c:v>0.14499999999999999</c:v>
                </c:pt>
                <c:pt idx="3355">
                  <c:v>0.14499999999999999</c:v>
                </c:pt>
                <c:pt idx="3356">
                  <c:v>0.14499999999999999</c:v>
                </c:pt>
                <c:pt idx="3357">
                  <c:v>0.14499999999999999</c:v>
                </c:pt>
                <c:pt idx="3358">
                  <c:v>0.14499999999999999</c:v>
                </c:pt>
                <c:pt idx="3359">
                  <c:v>0.14499999999999999</c:v>
                </c:pt>
                <c:pt idx="3360">
                  <c:v>0.14499999999999999</c:v>
                </c:pt>
                <c:pt idx="3361">
                  <c:v>0.14499999999999999</c:v>
                </c:pt>
                <c:pt idx="3362">
                  <c:v>0.14499999999999999</c:v>
                </c:pt>
                <c:pt idx="3363">
                  <c:v>0.14499999999999999</c:v>
                </c:pt>
                <c:pt idx="3364">
                  <c:v>0.14499999999999999</c:v>
                </c:pt>
                <c:pt idx="3365">
                  <c:v>0.14499999999999999</c:v>
                </c:pt>
                <c:pt idx="3366">
                  <c:v>0.14499999999999999</c:v>
                </c:pt>
                <c:pt idx="3367">
                  <c:v>0.14499999999999999</c:v>
                </c:pt>
                <c:pt idx="3368">
                  <c:v>0.14499999999999999</c:v>
                </c:pt>
                <c:pt idx="3369">
                  <c:v>0.14499999999999999</c:v>
                </c:pt>
                <c:pt idx="3370">
                  <c:v>0.14499999999999999</c:v>
                </c:pt>
                <c:pt idx="3371">
                  <c:v>0.14499999999999999</c:v>
                </c:pt>
                <c:pt idx="3372">
                  <c:v>0.14499999999999999</c:v>
                </c:pt>
                <c:pt idx="3373">
                  <c:v>0.14499999999999999</c:v>
                </c:pt>
                <c:pt idx="3374">
                  <c:v>0.14499999999999999</c:v>
                </c:pt>
                <c:pt idx="3375">
                  <c:v>0.14499999999999999</c:v>
                </c:pt>
                <c:pt idx="3376">
                  <c:v>0.14499999999999999</c:v>
                </c:pt>
                <c:pt idx="3377">
                  <c:v>0.14499999999999999</c:v>
                </c:pt>
                <c:pt idx="3378">
                  <c:v>0.14499999999999999</c:v>
                </c:pt>
                <c:pt idx="3379">
                  <c:v>0.14499999999999999</c:v>
                </c:pt>
                <c:pt idx="3380">
                  <c:v>0.14499999999999999</c:v>
                </c:pt>
                <c:pt idx="3381">
                  <c:v>0.14499999999999999</c:v>
                </c:pt>
                <c:pt idx="3382">
                  <c:v>0.14499999999999999</c:v>
                </c:pt>
                <c:pt idx="3383">
                  <c:v>0.14499999999999999</c:v>
                </c:pt>
                <c:pt idx="3384">
                  <c:v>0.14499999999999999</c:v>
                </c:pt>
                <c:pt idx="3385">
                  <c:v>0.14499999999999999</c:v>
                </c:pt>
                <c:pt idx="3386">
                  <c:v>0.14499999999999999</c:v>
                </c:pt>
                <c:pt idx="3387">
                  <c:v>0.14499999999999999</c:v>
                </c:pt>
                <c:pt idx="3388">
                  <c:v>0.14499999999999999</c:v>
                </c:pt>
                <c:pt idx="3389">
                  <c:v>0.14499999999999999</c:v>
                </c:pt>
                <c:pt idx="3390">
                  <c:v>0.14499999999999999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27232"/>
        <c:axId val="48528768"/>
      </c:lineChart>
      <c:dateAx>
        <c:axId val="4852723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is-IS"/>
          </a:p>
        </c:txPr>
        <c:crossAx val="48528768"/>
        <c:crosses val="autoZero"/>
        <c:auto val="1"/>
        <c:lblOffset val="100"/>
        <c:baseTimeUnit val="days"/>
      </c:dateAx>
      <c:valAx>
        <c:axId val="48528768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4852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Corbel" panose="020B0503020204020204" pitchFamily="34" charset="0"/>
        </a:defRPr>
      </a:pPr>
      <a:endParaRPr lang="is-I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 smtClean="0"/>
              <a:t>Krónutölugjöld 2013–2017</a:t>
            </a:r>
            <a:endParaRPr lang="is-I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797616820672962E-2"/>
          <c:y val="0.16458994874242744"/>
          <c:w val="0.85928533399184637"/>
          <c:h val="0.712469071117318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Krónutölugjöld</c:v>
                </c:pt>
              </c:strCache>
            </c:strRef>
          </c:tx>
          <c:spPr>
            <a:ln>
              <a:solidFill>
                <a:srgbClr val="00468C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d/\ mmm\ yyyy</c:formatCode>
                <c:ptCount val="17"/>
                <c:pt idx="0">
                  <c:v>41275</c:v>
                </c:pt>
                <c:pt idx="1">
                  <c:v>41455</c:v>
                </c:pt>
                <c:pt idx="2">
                  <c:v>41639</c:v>
                </c:pt>
                <c:pt idx="3">
                  <c:v>41640</c:v>
                </c:pt>
                <c:pt idx="4">
                  <c:v>41790</c:v>
                </c:pt>
                <c:pt idx="5">
                  <c:v>41791</c:v>
                </c:pt>
                <c:pt idx="6">
                  <c:v>41820</c:v>
                </c:pt>
                <c:pt idx="7">
                  <c:v>42004</c:v>
                </c:pt>
                <c:pt idx="8">
                  <c:v>42005</c:v>
                </c:pt>
                <c:pt idx="9">
                  <c:v>42185</c:v>
                </c:pt>
                <c:pt idx="10">
                  <c:v>42369</c:v>
                </c:pt>
                <c:pt idx="11">
                  <c:v>42370</c:v>
                </c:pt>
                <c:pt idx="12">
                  <c:v>42551</c:v>
                </c:pt>
                <c:pt idx="13">
                  <c:v>42735</c:v>
                </c:pt>
                <c:pt idx="14">
                  <c:v>42736</c:v>
                </c:pt>
                <c:pt idx="15">
                  <c:v>42916</c:v>
                </c:pt>
                <c:pt idx="16">
                  <c:v>43100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103</c:v>
                </c:pt>
                <c:pt idx="4">
                  <c:v>103</c:v>
                </c:pt>
                <c:pt idx="5">
                  <c:v>102.0009</c:v>
                </c:pt>
                <c:pt idx="6">
                  <c:v>102.0009</c:v>
                </c:pt>
                <c:pt idx="7">
                  <c:v>102.0009</c:v>
                </c:pt>
                <c:pt idx="8">
                  <c:v>102.0009</c:v>
                </c:pt>
                <c:pt idx="9">
                  <c:v>102.0009</c:v>
                </c:pt>
                <c:pt idx="10">
                  <c:v>102.0009</c:v>
                </c:pt>
                <c:pt idx="11">
                  <c:v>104.5509225</c:v>
                </c:pt>
                <c:pt idx="12">
                  <c:v>104.5509225</c:v>
                </c:pt>
                <c:pt idx="13">
                  <c:v>104.5509225</c:v>
                </c:pt>
                <c:pt idx="14">
                  <c:v>109.46481585749999</c:v>
                </c:pt>
                <c:pt idx="15">
                  <c:v>109.46481585749999</c:v>
                </c:pt>
                <c:pt idx="16">
                  <c:v>109.46481585749999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40384"/>
        <c:axId val="48642304"/>
      </c:line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Verðbólga</c:v>
                </c:pt>
              </c:strCache>
            </c:strRef>
          </c:tx>
          <c:spPr>
            <a:ln w="19050">
              <a:noFill/>
            </a:ln>
          </c:spPr>
          <c:marker>
            <c:spPr>
              <a:ln w="31750"/>
            </c:spPr>
          </c:marker>
          <c:xVal>
            <c:numRef>
              <c:f>Sheet1!$A$2:$A$18</c:f>
              <c:numCache>
                <c:formatCode>d/\ mmm\ yyyy</c:formatCode>
                <c:ptCount val="17"/>
                <c:pt idx="0">
                  <c:v>41275</c:v>
                </c:pt>
                <c:pt idx="1">
                  <c:v>41455</c:v>
                </c:pt>
                <c:pt idx="2">
                  <c:v>41639</c:v>
                </c:pt>
                <c:pt idx="3">
                  <c:v>41640</c:v>
                </c:pt>
                <c:pt idx="4">
                  <c:v>41790</c:v>
                </c:pt>
                <c:pt idx="5">
                  <c:v>41791</c:v>
                </c:pt>
                <c:pt idx="6">
                  <c:v>41820</c:v>
                </c:pt>
                <c:pt idx="7">
                  <c:v>42004</c:v>
                </c:pt>
                <c:pt idx="8">
                  <c:v>42005</c:v>
                </c:pt>
                <c:pt idx="9">
                  <c:v>42185</c:v>
                </c:pt>
                <c:pt idx="10">
                  <c:v>42369</c:v>
                </c:pt>
                <c:pt idx="11">
                  <c:v>42370</c:v>
                </c:pt>
                <c:pt idx="12">
                  <c:v>42551</c:v>
                </c:pt>
                <c:pt idx="13">
                  <c:v>42735</c:v>
                </c:pt>
                <c:pt idx="14">
                  <c:v>42736</c:v>
                </c:pt>
                <c:pt idx="15">
                  <c:v>42916</c:v>
                </c:pt>
                <c:pt idx="16">
                  <c:v>43100</c:v>
                </c:pt>
              </c:numCache>
            </c:numRef>
          </c:xVal>
          <c:yVal>
            <c:numRef>
              <c:f>Sheet1!$C$2:$C$18</c:f>
              <c:numCache>
                <c:formatCode>General</c:formatCode>
                <c:ptCount val="17"/>
                <c:pt idx="1">
                  <c:v>100</c:v>
                </c:pt>
                <c:pt idx="6">
                  <c:v>102.0454729020273</c:v>
                </c:pt>
                <c:pt idx="9">
                  <c:v>103.67820046845974</c:v>
                </c:pt>
                <c:pt idx="12">
                  <c:v>105.54440807689201</c:v>
                </c:pt>
                <c:pt idx="15">
                  <c:v>108.07747387073742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40384"/>
        <c:axId val="48642304"/>
      </c:scatterChart>
      <c:dateAx>
        <c:axId val="4864038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is-IS"/>
          </a:p>
        </c:txPr>
        <c:crossAx val="48642304"/>
        <c:crosses val="autoZero"/>
        <c:auto val="1"/>
        <c:lblOffset val="100"/>
        <c:baseTimeUnit val="days"/>
        <c:majorUnit val="12"/>
        <c:majorTimeUnit val="months"/>
        <c:minorUnit val="6"/>
        <c:minorTimeUnit val="months"/>
      </c:dateAx>
      <c:valAx>
        <c:axId val="48642304"/>
        <c:scaling>
          <c:orientation val="minMax"/>
          <c:max val="110"/>
          <c:min val="98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864038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1434823234304192"/>
          <c:y val="0.19725681554172858"/>
          <c:w val="0.29085677390246428"/>
          <c:h val="0.1519465384823358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000">
          <a:latin typeface="Corbel" panose="020B0503020204020204" pitchFamily="34" charset="0"/>
        </a:defRPr>
      </a:pPr>
      <a:endParaRPr lang="is-I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468C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is-IS" smtClean="0">
                <a:solidFill>
                  <a:srgbClr val="00468C"/>
                </a:solidFill>
                <a:latin typeface="Corbel" panose="020B0503020204020204" pitchFamily="34" charset="0"/>
              </a:rPr>
              <a:t>Gjaldeyrisforði</a:t>
            </a:r>
            <a:r>
              <a:rPr lang="is-IS" dirty="0" smtClean="0">
                <a:solidFill>
                  <a:srgbClr val="00468C"/>
                </a:solidFill>
                <a:latin typeface="Corbel" panose="020B0503020204020204" pitchFamily="34" charset="0"/>
              </a:rPr>
              <a:t>	</a:t>
            </a:r>
            <a:endParaRPr lang="is-IS" dirty="0">
              <a:solidFill>
                <a:srgbClr val="00468C"/>
              </a:solidFill>
              <a:latin typeface="Corbel" panose="020B0503020204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434151613401269E-2"/>
          <c:y val="0.108252450165903"/>
          <c:w val="0.89360506407287321"/>
          <c:h val="0.824040099849747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Sheet2!$A$2:$A$9</c:f>
              <c:numCache>
                <c:formatCode>m/d/yyyy</c:formatCode>
                <c:ptCount val="8"/>
                <c:pt idx="0">
                  <c:v>41274</c:v>
                </c:pt>
                <c:pt idx="1">
                  <c:v>41455</c:v>
                </c:pt>
                <c:pt idx="2">
                  <c:v>41639</c:v>
                </c:pt>
                <c:pt idx="3">
                  <c:v>41820</c:v>
                </c:pt>
                <c:pt idx="4">
                  <c:v>42004</c:v>
                </c:pt>
                <c:pt idx="5">
                  <c:v>42185</c:v>
                </c:pt>
                <c:pt idx="6">
                  <c:v>42369</c:v>
                </c:pt>
                <c:pt idx="7">
                  <c:v>42551</c:v>
                </c:pt>
              </c:numCache>
            </c:numRef>
          </c:cat>
          <c:val>
            <c:numRef>
              <c:f>Sheet2!$C$2:$C$9</c:f>
              <c:numCache>
                <c:formatCode>#,##0</c:formatCode>
                <c:ptCount val="8"/>
                <c:pt idx="0">
                  <c:v>4716550.4294652231</c:v>
                </c:pt>
                <c:pt idx="1">
                  <c:v>4249412.9256466264</c:v>
                </c:pt>
                <c:pt idx="2">
                  <c:v>4259348.5933764409</c:v>
                </c:pt>
                <c:pt idx="3">
                  <c:v>4198946.9777787477</c:v>
                </c:pt>
                <c:pt idx="4">
                  <c:v>4631696.9232785739</c:v>
                </c:pt>
                <c:pt idx="5">
                  <c:v>5211038.5407200279</c:v>
                </c:pt>
                <c:pt idx="6">
                  <c:v>5704512.120761971</c:v>
                </c:pt>
                <c:pt idx="7">
                  <c:v>6108197.9316672487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B4-4DB7-8666-C6AE1CD89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06688"/>
        <c:axId val="50708480"/>
      </c:barChart>
      <c:catAx>
        <c:axId val="507066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708480"/>
        <c:crosses val="autoZero"/>
        <c:auto val="0"/>
        <c:lblAlgn val="ctr"/>
        <c:lblOffset val="100"/>
        <c:noMultiLvlLbl val="0"/>
      </c:catAx>
      <c:valAx>
        <c:axId val="50708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mtClean="0"/>
                  <a:t>m.</a:t>
                </a:r>
                <a:r>
                  <a:rPr lang="is-IS" baseline="0" smtClean="0"/>
                  <a:t> USD</a:t>
                </a:r>
                <a:endParaRPr lang="is-IS" dirty="0"/>
              </a:p>
            </c:rich>
          </c:tx>
          <c:layout>
            <c:manualLayout>
              <c:xMode val="edge"/>
              <c:yMode val="edge"/>
              <c:x val="0"/>
              <c:y val="2.526326385125680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706688"/>
        <c:crosses val="autoZero"/>
        <c:crossBetween val="between"/>
        <c:minorUnit val="7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468C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is-IS" dirty="0" smtClean="0">
                <a:solidFill>
                  <a:srgbClr val="00468C"/>
                </a:solidFill>
                <a:latin typeface="Corbel" panose="020B0503020204020204" pitchFamily="34" charset="0"/>
              </a:rPr>
              <a:t>Afborganir </a:t>
            </a:r>
            <a:r>
              <a:rPr lang="is-IS" smtClean="0">
                <a:solidFill>
                  <a:srgbClr val="00468C"/>
                </a:solidFill>
                <a:latin typeface="Corbel" panose="020B0503020204020204" pitchFamily="34" charset="0"/>
              </a:rPr>
              <a:t>erlendra lán</a:t>
            </a:r>
            <a:endParaRPr lang="is-IS" dirty="0">
              <a:solidFill>
                <a:srgbClr val="00468C"/>
              </a:solidFill>
              <a:latin typeface="Corbel" panose="020B0503020204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76748494673462"/>
          <c:y val="0.108252450165903"/>
          <c:w val="0.84527173073953987"/>
          <c:h val="0.824040099849747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'Foreign Maturity Profile'!$A$5:$A$10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'Foreign Maturity Profile'!$C$5:$C$10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">
                  <c:v>842625</c:v>
                </c:pt>
                <c:pt idx="4" formatCode="#,##0">
                  <c:v>0</c:v>
                </c:pt>
                <c:pt idx="5" formatCode="#,##0">
                  <c:v>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3-4AE6-8622-7BBC515E9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66560"/>
        <c:axId val="53668096"/>
      </c:barChart>
      <c:catAx>
        <c:axId val="536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3668096"/>
        <c:crosses val="autoZero"/>
        <c:auto val="1"/>
        <c:lblAlgn val="ctr"/>
        <c:lblOffset val="100"/>
        <c:noMultiLvlLbl val="0"/>
      </c:catAx>
      <c:valAx>
        <c:axId val="53668096"/>
        <c:scaling>
          <c:orientation val="minMax"/>
          <c:max val="7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mtClean="0"/>
                  <a:t>m. USD</a:t>
                </a:r>
                <a:endParaRPr lang="is-IS" dirty="0"/>
              </a:p>
            </c:rich>
          </c:tx>
          <c:layout>
            <c:manualLayout>
              <c:xMode val="edge"/>
              <c:yMode val="edge"/>
              <c:x val="5.8823529411764705E-2"/>
              <c:y val="3.6937833834098863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3666560"/>
        <c:crosses val="autoZero"/>
        <c:crossBetween val="between"/>
        <c:minorUnit val="7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s-I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'Erlend staða þjóðarbúsins'!$F$56</c:f>
              <c:strCache>
                <c:ptCount val="1"/>
                <c:pt idx="0">
                  <c:v>Erlend Staða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1"/>
              <c:layout>
                <c:manualLayout>
                  <c:x val="-2.6197245718195171E-2"/>
                  <c:y val="-5.555565153245353E-2"/>
                </c:manualLayout>
              </c:layout>
              <c:tx>
                <c:rich>
                  <a:bodyPr/>
                  <a:lstStyle/>
                  <a:p>
                    <a:pPr>
                      <a:defRPr sz="800" b="1"/>
                    </a:pPr>
                    <a:r>
                      <a:rPr lang="en-US" b="1"/>
                      <a:t>2,6% af VLF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'Erlend staða þjóðarbúsins'!$E$57:$E$78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2016Q3</c:v>
                </c:pt>
              </c:strCache>
            </c:strRef>
          </c:cat>
          <c:val>
            <c:numRef>
              <c:f>'Erlend staða þjóðarbúsins'!$H$57:$H$78</c:f>
              <c:numCache>
                <c:formatCode>General</c:formatCode>
                <c:ptCount val="22"/>
                <c:pt idx="0">
                  <c:v>-49.85760319638424</c:v>
                </c:pt>
                <c:pt idx="1">
                  <c:v>-44.587484538746978</c:v>
                </c:pt>
                <c:pt idx="2">
                  <c:v>-42.984563626303846</c:v>
                </c:pt>
                <c:pt idx="3">
                  <c:v>-45.628300263438618</c:v>
                </c:pt>
                <c:pt idx="4">
                  <c:v>-42.863511197997688</c:v>
                </c:pt>
                <c:pt idx="5">
                  <c:v>-62.184827350864843</c:v>
                </c:pt>
                <c:pt idx="6">
                  <c:v>-76.180149893904954</c:v>
                </c:pt>
                <c:pt idx="7">
                  <c:v>-66.179032439772072</c:v>
                </c:pt>
                <c:pt idx="8">
                  <c:v>-62.572985440392102</c:v>
                </c:pt>
                <c:pt idx="9">
                  <c:v>-63.566801371094925</c:v>
                </c:pt>
                <c:pt idx="10">
                  <c:v>-82.127409414206639</c:v>
                </c:pt>
                <c:pt idx="11">
                  <c:v>-102.30224187878053</c:v>
                </c:pt>
                <c:pt idx="12">
                  <c:v>-106.36485999067484</c:v>
                </c:pt>
                <c:pt idx="13">
                  <c:v>-663.45194188086634</c:v>
                </c:pt>
                <c:pt idx="14">
                  <c:v>-665.57037211839054</c:v>
                </c:pt>
                <c:pt idx="15">
                  <c:v>-605.15579589617437</c:v>
                </c:pt>
                <c:pt idx="16">
                  <c:v>-544.86146739657443</c:v>
                </c:pt>
                <c:pt idx="17">
                  <c:v>-464.09387916439647</c:v>
                </c:pt>
                <c:pt idx="18">
                  <c:v>-401.27514290896073</c:v>
                </c:pt>
                <c:pt idx="19">
                  <c:v>-388.68859168332904</c:v>
                </c:pt>
                <c:pt idx="20">
                  <c:v>-5.6949424519876057</c:v>
                </c:pt>
                <c:pt idx="21">
                  <c:v>2.5830752289894767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57312"/>
        <c:axId val="54567296"/>
      </c:lineChart>
      <c:catAx>
        <c:axId val="545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67296"/>
        <c:crosses val="autoZero"/>
        <c:auto val="1"/>
        <c:lblAlgn val="ctr"/>
        <c:lblOffset val="100"/>
        <c:noMultiLvlLbl val="0"/>
      </c:catAx>
      <c:valAx>
        <c:axId val="5456729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4557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98282097701177E-2"/>
          <c:y val="4.0187773700983823E-2"/>
          <c:w val="0.90451794543123964"/>
          <c:h val="0.78369376321298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Blað1!$B$1</c:f>
              <c:strCache>
                <c:ptCount val="1"/>
                <c:pt idx="0">
                  <c:v>Hagstofan feb 2016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numRef>
              <c:f>Blað1!$A$2:$A$8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Blað1!$B$2:$B$8</c:f>
              <c:numCache>
                <c:formatCode>General</c:formatCode>
                <c:ptCount val="7"/>
                <c:pt idx="1">
                  <c:v>5.2</c:v>
                </c:pt>
                <c:pt idx="2">
                  <c:v>4.2</c:v>
                </c:pt>
                <c:pt idx="3">
                  <c:v>3.2</c:v>
                </c:pt>
                <c:pt idx="4">
                  <c:v>2.8</c:v>
                </c:pt>
                <c:pt idx="5">
                  <c:v>2.8</c:v>
                </c:pt>
                <c:pt idx="6">
                  <c:v>2.5</c:v>
                </c:pt>
              </c:numCache>
            </c:numRef>
          </c:val>
        </c:ser>
        <c:ser>
          <c:idx val="1"/>
          <c:order val="1"/>
          <c:tx>
            <c:strRef>
              <c:f>Blað1!$C$1</c:f>
              <c:strCache>
                <c:ptCount val="1"/>
                <c:pt idx="0">
                  <c:v>Hagstofan nóv 2016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Corbel" panose="020B0503020204020204" pitchFamily="34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Blað1!$A$2:$A$8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Blað1!$C$2:$C$8</c:f>
              <c:numCache>
                <c:formatCode>General</c:formatCode>
                <c:ptCount val="7"/>
                <c:pt idx="0">
                  <c:v>4.3</c:v>
                </c:pt>
                <c:pt idx="1">
                  <c:v>7.1</c:v>
                </c:pt>
                <c:pt idx="2">
                  <c:v>5.7</c:v>
                </c:pt>
                <c:pt idx="3">
                  <c:v>3.7</c:v>
                </c:pt>
                <c:pt idx="4">
                  <c:v>2.9</c:v>
                </c:pt>
                <c:pt idx="5">
                  <c:v>2.7</c:v>
                </c:pt>
                <c:pt idx="6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85376"/>
        <c:axId val="41686912"/>
      </c:barChart>
      <c:catAx>
        <c:axId val="4168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1686912"/>
        <c:crosses val="autoZero"/>
        <c:auto val="1"/>
        <c:lblAlgn val="ctr"/>
        <c:lblOffset val="100"/>
        <c:noMultiLvlLbl val="0"/>
      </c:catAx>
      <c:valAx>
        <c:axId val="41686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1685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150384544955137"/>
          <c:y val="0.92652777991062518"/>
          <c:w val="0.64459783006775317"/>
          <c:h val="7.3472220089374832E-2"/>
        </c:manualLayout>
      </c:layout>
      <c:overlay val="0"/>
      <c:txPr>
        <a:bodyPr/>
        <a:lstStyle/>
        <a:p>
          <a:pPr>
            <a:defRPr sz="1000"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73875084382421E-2"/>
          <c:y val="0.11318243506201914"/>
          <c:w val="0.90763377456184946"/>
          <c:h val="0.6064212844232004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Figure1!$S$4</c:f>
              <c:strCache>
                <c:ptCount val="1"/>
                <c:pt idx="0">
                  <c:v>2014 eða nýjustu gögn</c:v>
                </c:pt>
              </c:strCache>
            </c:strRef>
          </c:tx>
          <c:spPr>
            <a:solidFill>
              <a:srgbClr val="00468C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cat>
            <c:strRef>
              <c:f>Figure1!$N$6:$N$42</c:f>
              <c:strCache>
                <c:ptCount val="37"/>
                <c:pt idx="0">
                  <c:v>Ísland</c:v>
                </c:pt>
                <c:pt idx="1">
                  <c:v>Noregur</c:v>
                </c:pt>
                <c:pt idx="2">
                  <c:v>Danmörk</c:v>
                </c:pt>
                <c:pt idx="3">
                  <c:v>Slovenía</c:v>
                </c:pt>
                <c:pt idx="4">
                  <c:v>Finnland</c:v>
                </c:pt>
                <c:pt idx="5">
                  <c:v>Tékkland</c:v>
                </c:pt>
                <c:pt idx="6">
                  <c:v>Belgía</c:v>
                </c:pt>
                <c:pt idx="7">
                  <c:v>Slóvakía</c:v>
                </c:pt>
                <c:pt idx="8">
                  <c:v>Austurríki</c:v>
                </c:pt>
                <c:pt idx="9">
                  <c:v>Svíþjóð</c:v>
                </c:pt>
                <c:pt idx="10">
                  <c:v>Lúxemborg</c:v>
                </c:pt>
                <c:pt idx="11">
                  <c:v>Holland</c:v>
                </c:pt>
                <c:pt idx="12">
                  <c:v>Ungverjaland</c:v>
                </c:pt>
                <c:pt idx="13">
                  <c:v>Þýskaland</c:v>
                </c:pt>
                <c:pt idx="14">
                  <c:v>Frakkland</c:v>
                </c:pt>
                <c:pt idx="15">
                  <c:v>Sviss</c:v>
                </c:pt>
                <c:pt idx="16">
                  <c:v>Pólland</c:v>
                </c:pt>
                <c:pt idx="17">
                  <c:v>Kórea</c:v>
                </c:pt>
                <c:pt idx="18">
                  <c:v>Írland</c:v>
                </c:pt>
                <c:pt idx="19">
                  <c:v>Kanada</c:v>
                </c:pt>
                <c:pt idx="20">
                  <c:v>Ítalía</c:v>
                </c:pt>
                <c:pt idx="21">
                  <c:v>Japan</c:v>
                </c:pt>
                <c:pt idx="22">
                  <c:v>Nýja Sjáland</c:v>
                </c:pt>
                <c:pt idx="23">
                  <c:v>Ástralía</c:v>
                </c:pt>
                <c:pt idx="24">
                  <c:v>Portúgal</c:v>
                </c:pt>
                <c:pt idx="25">
                  <c:v>Grikkland</c:v>
                </c:pt>
                <c:pt idx="26">
                  <c:v>Spánn</c:v>
                </c:pt>
                <c:pt idx="27">
                  <c:v>Lettland</c:v>
                </c:pt>
                <c:pt idx="28">
                  <c:v>Bretland</c:v>
                </c:pt>
                <c:pt idx="29">
                  <c:v>Eistland</c:v>
                </c:pt>
                <c:pt idx="30">
                  <c:v>Ísrael</c:v>
                </c:pt>
                <c:pt idx="31">
                  <c:v>Tyrkland</c:v>
                </c:pt>
                <c:pt idx="32">
                  <c:v>Bandaríkin</c:v>
                </c:pt>
                <c:pt idx="33">
                  <c:v>Mexíkó</c:v>
                </c:pt>
                <c:pt idx="34">
                  <c:v>Síle</c:v>
                </c:pt>
                <c:pt idx="36">
                  <c:v>OECD</c:v>
                </c:pt>
              </c:strCache>
            </c:strRef>
          </c:cat>
          <c:val>
            <c:numRef>
              <c:f>Figure1!$S$6:$S$42</c:f>
              <c:numCache>
                <c:formatCode>#,##0.000</c:formatCode>
                <c:ptCount val="37"/>
                <c:pt idx="0">
                  <c:v>24.373067011584901</c:v>
                </c:pt>
                <c:pt idx="1">
                  <c:v>25.2</c:v>
                </c:pt>
                <c:pt idx="2">
                  <c:v>25.39</c:v>
                </c:pt>
                <c:pt idx="3">
                  <c:v>25.547045303978599</c:v>
                </c:pt>
                <c:pt idx="4">
                  <c:v>25.735000000000003</c:v>
                </c:pt>
                <c:pt idx="5">
                  <c:v>26.168997266888699</c:v>
                </c:pt>
                <c:pt idx="6">
                  <c:v>26.751996860277199</c:v>
                </c:pt>
                <c:pt idx="7">
                  <c:v>26.913596940029699</c:v>
                </c:pt>
                <c:pt idx="8">
                  <c:v>27.962776364409802</c:v>
                </c:pt>
                <c:pt idx="9">
                  <c:v>28.080400000000001</c:v>
                </c:pt>
                <c:pt idx="10">
                  <c:v>28.145762605912999</c:v>
                </c:pt>
                <c:pt idx="11">
                  <c:v>28.299999999999997</c:v>
                </c:pt>
                <c:pt idx="12">
                  <c:v>28.766999999999999</c:v>
                </c:pt>
                <c:pt idx="13">
                  <c:v>29.215000000000003</c:v>
                </c:pt>
                <c:pt idx="14">
                  <c:v>29.4</c:v>
                </c:pt>
                <c:pt idx="15">
                  <c:v>29.540265300000002</c:v>
                </c:pt>
                <c:pt idx="16">
                  <c:v>29.972685178437903</c:v>
                </c:pt>
                <c:pt idx="17">
                  <c:v>30.237568360179573</c:v>
                </c:pt>
                <c:pt idx="18">
                  <c:v>30.900002120107899</c:v>
                </c:pt>
                <c:pt idx="19">
                  <c:v>32.183785149999999</c:v>
                </c:pt>
                <c:pt idx="20">
                  <c:v>32.548334070071</c:v>
                </c:pt>
                <c:pt idx="21">
                  <c:v>33</c:v>
                </c:pt>
                <c:pt idx="22">
                  <c:v>33.300000000000004</c:v>
                </c:pt>
                <c:pt idx="23">
                  <c:v>33.700000000000003</c:v>
                </c:pt>
                <c:pt idx="24">
                  <c:v>34.156388955416197</c:v>
                </c:pt>
                <c:pt idx="25">
                  <c:v>34.321150274249298</c:v>
                </c:pt>
                <c:pt idx="26">
                  <c:v>34.594159758030699</c:v>
                </c:pt>
                <c:pt idx="27">
                  <c:v>35.178947990237802</c:v>
                </c:pt>
                <c:pt idx="28">
                  <c:v>35.799999999999997</c:v>
                </c:pt>
                <c:pt idx="29">
                  <c:v>36.103889519258395</c:v>
                </c:pt>
                <c:pt idx="30">
                  <c:v>36.449999999999996</c:v>
                </c:pt>
                <c:pt idx="31">
                  <c:v>39.300000000000004</c:v>
                </c:pt>
                <c:pt idx="32">
                  <c:v>39.381631999999996</c:v>
                </c:pt>
                <c:pt idx="33">
                  <c:v>45.933880000000002</c:v>
                </c:pt>
                <c:pt idx="34">
                  <c:v>46.5</c:v>
                </c:pt>
                <c:pt idx="36">
                  <c:v>31.750384286149131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4797440"/>
        <c:axId val="54799360"/>
      </c:barChart>
      <c:lineChart>
        <c:grouping val="standard"/>
        <c:varyColors val="0"/>
        <c:ser>
          <c:idx val="0"/>
          <c:order val="1"/>
          <c:tx>
            <c:strRef>
              <c:f>Figure1!$Q$4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FF6600"/>
                </a:solidFill>
              </a:ln>
            </c:spPr>
          </c:marker>
          <c:val>
            <c:numRef>
              <c:f>Figure1!$Q$6:$Q$42</c:f>
              <c:numCache>
                <c:formatCode>#,##0.000</c:formatCode>
                <c:ptCount val="37"/>
                <c:pt idx="0">
                  <c:v>25.334780000000002</c:v>
                </c:pt>
                <c:pt idx="1">
                  <c:v>24.858000000000001</c:v>
                </c:pt>
                <c:pt idx="2">
                  <c:v>24.99052</c:v>
                </c:pt>
                <c:pt idx="3">
                  <c:v>24.566600000000001</c:v>
                </c:pt>
                <c:pt idx="4">
                  <c:v>26.379930000000002</c:v>
                </c:pt>
                <c:pt idx="5">
                  <c:v>26.201530000000002</c:v>
                </c:pt>
                <c:pt idx="6">
                  <c:v>27.005030000000001</c:v>
                </c:pt>
                <c:pt idx="7">
                  <c:v>26.348519999999997</c:v>
                </c:pt>
                <c:pt idx="8">
                  <c:v>28.000249999999998</c:v>
                </c:pt>
                <c:pt idx="9">
                  <c:v>26.905600000000003</c:v>
                </c:pt>
                <c:pt idx="10">
                  <c:v>27.213789999999999</c:v>
                </c:pt>
                <c:pt idx="11">
                  <c:v>28.299999999999997</c:v>
                </c:pt>
                <c:pt idx="12">
                  <c:v>27.701543555189861</c:v>
                </c:pt>
                <c:pt idx="13">
                  <c:v>28.315550000000002</c:v>
                </c:pt>
                <c:pt idx="14">
                  <c:v>30.49804</c:v>
                </c:pt>
                <c:pt idx="16">
                  <c:v>30.611840000000001</c:v>
                </c:pt>
                <c:pt idx="17">
                  <c:v>31</c:v>
                </c:pt>
                <c:pt idx="18">
                  <c:v>29.969010000000001</c:v>
                </c:pt>
                <c:pt idx="19">
                  <c:v>31.617430000000002</c:v>
                </c:pt>
                <c:pt idx="20">
                  <c:v>32.286380000000001</c:v>
                </c:pt>
                <c:pt idx="21">
                  <c:v>33.382241908865858</c:v>
                </c:pt>
                <c:pt idx="22">
                  <c:v>32.35</c:v>
                </c:pt>
                <c:pt idx="23">
                  <c:v>33.559270000000005</c:v>
                </c:pt>
                <c:pt idx="24">
                  <c:v>34.176600000000001</c:v>
                </c:pt>
                <c:pt idx="25">
                  <c:v>33.712130000000002</c:v>
                </c:pt>
                <c:pt idx="26">
                  <c:v>34.004440000000002</c:v>
                </c:pt>
                <c:pt idx="27">
                  <c:v>34.808329999999998</c:v>
                </c:pt>
                <c:pt idx="28">
                  <c:v>35.087869999999995</c:v>
                </c:pt>
                <c:pt idx="29">
                  <c:v>32.595600000000005</c:v>
                </c:pt>
                <c:pt idx="30">
                  <c:v>36.94726</c:v>
                </c:pt>
                <c:pt idx="31">
                  <c:v>41.193930000000002</c:v>
                </c:pt>
                <c:pt idx="32">
                  <c:v>37.643639999999998</c:v>
                </c:pt>
                <c:pt idx="33">
                  <c:v>44.232749999999996</c:v>
                </c:pt>
                <c:pt idx="34">
                  <c:v>47.55</c:v>
                </c:pt>
                <c:pt idx="36">
                  <c:v>31.451423690119277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Figure1!$O$4</c:f>
              <c:strCache>
                <c:ptCount val="1"/>
                <c:pt idx="0">
                  <c:v>2007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6"/>
            <c:spPr>
              <a:solidFill>
                <a:srgbClr val="F27920"/>
              </a:solidFill>
              <a:ln w="12700">
                <a:solidFill>
                  <a:srgbClr val="FF7A00"/>
                </a:solidFill>
              </a:ln>
            </c:spPr>
          </c:marker>
          <c:val>
            <c:numRef>
              <c:f>Figure1!$O$6:$O$42</c:f>
              <c:numCache>
                <c:formatCode>#,##0.000</c:formatCode>
                <c:ptCount val="37"/>
                <c:pt idx="0">
                  <c:v>28.86210639926713</c:v>
                </c:pt>
                <c:pt idx="1">
                  <c:v>25</c:v>
                </c:pt>
                <c:pt idx="2">
                  <c:v>24.385833003561537</c:v>
                </c:pt>
                <c:pt idx="3">
                  <c:v>23.988830629392567</c:v>
                </c:pt>
                <c:pt idx="4">
                  <c:v>26.908499800000001</c:v>
                </c:pt>
                <c:pt idx="5">
                  <c:v>25.651387887752762</c:v>
                </c:pt>
                <c:pt idx="6">
                  <c:v>27.982817130711808</c:v>
                </c:pt>
                <c:pt idx="7">
                  <c:v>24.736538560313839</c:v>
                </c:pt>
                <c:pt idx="8">
                  <c:v>28.458874379554612</c:v>
                </c:pt>
                <c:pt idx="9">
                  <c:v>25.932600000000004</c:v>
                </c:pt>
                <c:pt idx="10">
                  <c:v>27.88531640620074</c:v>
                </c:pt>
                <c:pt idx="11">
                  <c:v>29.818345323740996</c:v>
                </c:pt>
                <c:pt idx="12">
                  <c:v>27.133058726162968</c:v>
                </c:pt>
                <c:pt idx="13">
                  <c:v>28.472999999999999</c:v>
                </c:pt>
                <c:pt idx="14">
                  <c:v>29.491503267973858</c:v>
                </c:pt>
                <c:pt idx="16">
                  <c:v>31.647245629622194</c:v>
                </c:pt>
                <c:pt idx="17">
                  <c:v>31.2</c:v>
                </c:pt>
                <c:pt idx="18">
                  <c:v>30.52924479759734</c:v>
                </c:pt>
                <c:pt idx="19">
                  <c:v>31.799532360000001</c:v>
                </c:pt>
                <c:pt idx="20">
                  <c:v>31.324812990581545</c:v>
                </c:pt>
                <c:pt idx="21">
                  <c:v>32.925795557254155</c:v>
                </c:pt>
                <c:pt idx="22">
                  <c:v>33</c:v>
                </c:pt>
                <c:pt idx="23">
                  <c:v>33.78043275712362</c:v>
                </c:pt>
                <c:pt idx="24">
                  <c:v>36.072661824755968</c:v>
                </c:pt>
                <c:pt idx="25">
                  <c:v>32.993339201250933</c:v>
                </c:pt>
                <c:pt idx="26">
                  <c:v>32.406633751097004</c:v>
                </c:pt>
                <c:pt idx="27">
                  <c:v>37.562392840005039</c:v>
                </c:pt>
                <c:pt idx="28">
                  <c:v>37.269709070000005</c:v>
                </c:pt>
                <c:pt idx="29">
                  <c:v>31.637131270829006</c:v>
                </c:pt>
                <c:pt idx="30">
                  <c:v>36.458251487302995</c:v>
                </c:pt>
                <c:pt idx="31">
                  <c:v>40.9</c:v>
                </c:pt>
                <c:pt idx="32">
                  <c:v>37.444853419099111</c:v>
                </c:pt>
                <c:pt idx="33">
                  <c:v>45.048002237603505</c:v>
                </c:pt>
                <c:pt idx="34">
                  <c:v>48</c:v>
                </c:pt>
                <c:pt idx="36">
                  <c:v>31.667904432610456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97440"/>
        <c:axId val="54799360"/>
      </c:lineChart>
      <c:catAx>
        <c:axId val="54797440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ajorTickMark val="none"/>
        <c:minorTickMark val="none"/>
        <c:tickLblPos val="nextTo"/>
        <c:spPr>
          <a:ln>
            <a:noFill/>
          </a:ln>
        </c:spPr>
        <c:txPr>
          <a:bodyPr rot="-2700000"/>
          <a:lstStyle/>
          <a:p>
            <a:pPr>
              <a:defRPr/>
            </a:pPr>
            <a:endParaRPr lang="is-IS"/>
          </a:p>
        </c:txPr>
        <c:crossAx val="54799360"/>
        <c:crosses val="autoZero"/>
        <c:auto val="1"/>
        <c:lblAlgn val="ctr"/>
        <c:lblOffset val="100"/>
        <c:tickLblSkip val="1"/>
        <c:noMultiLvlLbl val="0"/>
      </c:catAx>
      <c:valAx>
        <c:axId val="54799360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crossAx val="54797440"/>
        <c:crosses val="autoZero"/>
        <c:crossBetween val="between"/>
      </c:valAx>
      <c:spPr>
        <a:solidFill>
          <a:srgbClr val="DCE6F2"/>
        </a:solidFill>
      </c:spPr>
    </c:plotArea>
    <c:legend>
      <c:legendPos val="t"/>
      <c:layout>
        <c:manualLayout>
          <c:xMode val="edge"/>
          <c:yMode val="edge"/>
          <c:x val="7.3548880924019372E-2"/>
          <c:y val="4.4177618558175662E-3"/>
          <c:w val="0.90140018885462769"/>
          <c:h val="6.9034337547774188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is-I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08350345095701E-2"/>
          <c:y val="0.16461217183770899"/>
          <c:w val="0.80326599168087898"/>
          <c:h val="0.45379110457558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Verðtryggð lán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2016H1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77</c:v>
                </c:pt>
                <c:pt idx="1">
                  <c:v>77.900000000000006</c:v>
                </c:pt>
                <c:pt idx="2">
                  <c:v>88</c:v>
                </c:pt>
                <c:pt idx="3">
                  <c:v>89.6</c:v>
                </c:pt>
                <c:pt idx="4">
                  <c:v>88.1</c:v>
                </c:pt>
                <c:pt idx="5">
                  <c:v>85.7</c:v>
                </c:pt>
                <c:pt idx="6">
                  <c:v>94.9</c:v>
                </c:pt>
                <c:pt idx="7">
                  <c:v>91.5</c:v>
                </c:pt>
                <c:pt idx="8">
                  <c:v>88.3</c:v>
                </c:pt>
                <c:pt idx="9">
                  <c:v>85.6</c:v>
                </c:pt>
                <c:pt idx="10">
                  <c:v>81.099999999999994</c:v>
                </c:pt>
                <c:pt idx="11">
                  <c:v>75.7</c:v>
                </c:pt>
                <c:pt idx="12">
                  <c:v>65.400000000000006</c:v>
                </c:pt>
                <c:pt idx="13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6E-4C89-AFC1-7AA2561192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Lán í erl. gjaldm.</c:v>
                </c:pt>
              </c:strCache>
            </c:strRef>
          </c:tx>
          <c:spPr>
            <a:solidFill>
              <a:srgbClr val="BB0000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2016H1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7.4</c:v>
                </c:pt>
                <c:pt idx="4">
                  <c:v>12.2</c:v>
                </c:pt>
                <c:pt idx="5">
                  <c:v>22.5</c:v>
                </c:pt>
                <c:pt idx="6">
                  <c:v>17</c:v>
                </c:pt>
                <c:pt idx="7">
                  <c:v>13.6</c:v>
                </c:pt>
                <c:pt idx="8">
                  <c:v>3.2</c:v>
                </c:pt>
                <c:pt idx="9">
                  <c:v>2.4</c:v>
                </c:pt>
                <c:pt idx="10">
                  <c:v>1</c:v>
                </c:pt>
                <c:pt idx="11">
                  <c:v>0.6</c:v>
                </c:pt>
                <c:pt idx="12">
                  <c:v>0.5</c:v>
                </c:pt>
                <c:pt idx="1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6E-4C89-AFC1-7AA2561192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Óverðtryggð lán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2016H1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5.4</c:v>
                </c:pt>
                <c:pt idx="1">
                  <c:v>3.7</c:v>
                </c:pt>
                <c:pt idx="2">
                  <c:v>2.9</c:v>
                </c:pt>
                <c:pt idx="3">
                  <c:v>4.2</c:v>
                </c:pt>
                <c:pt idx="4">
                  <c:v>2.7</c:v>
                </c:pt>
                <c:pt idx="5">
                  <c:v>2.2000000000000002</c:v>
                </c:pt>
                <c:pt idx="6">
                  <c:v>3.1</c:v>
                </c:pt>
                <c:pt idx="7">
                  <c:v>5.4</c:v>
                </c:pt>
                <c:pt idx="8">
                  <c:v>12.1</c:v>
                </c:pt>
                <c:pt idx="9">
                  <c:v>12.8</c:v>
                </c:pt>
                <c:pt idx="10">
                  <c:v>13.5</c:v>
                </c:pt>
                <c:pt idx="11">
                  <c:v>13.6</c:v>
                </c:pt>
                <c:pt idx="12">
                  <c:v>13.6</c:v>
                </c:pt>
                <c:pt idx="13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6E-4C89-AFC1-7AA2561192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Yfirdráttarlán</c:v>
                </c:pt>
              </c:strCache>
            </c:strRef>
          </c:tx>
          <c:spPr>
            <a:solidFill>
              <a:srgbClr val="B7AA97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2016H1</c:v>
                </c:pt>
              </c:strCache>
            </c:strRef>
          </c:cat>
          <c:val>
            <c:numRef>
              <c:f>Sheet1!$E$2:$E$15</c:f>
              <c:numCache>
                <c:formatCode>0</c:formatCode>
                <c:ptCount val="14"/>
                <c:pt idx="0">
                  <c:v>6.5</c:v>
                </c:pt>
                <c:pt idx="1">
                  <c:v>5.7</c:v>
                </c:pt>
                <c:pt idx="2">
                  <c:v>6.5</c:v>
                </c:pt>
                <c:pt idx="3">
                  <c:v>5.6</c:v>
                </c:pt>
                <c:pt idx="4">
                  <c:v>5.3</c:v>
                </c:pt>
                <c:pt idx="5">
                  <c:v>3.7</c:v>
                </c:pt>
                <c:pt idx="6">
                  <c:v>4.4000000000000004</c:v>
                </c:pt>
                <c:pt idx="7">
                  <c:v>4.9000000000000004</c:v>
                </c:pt>
                <c:pt idx="8">
                  <c:v>5.3</c:v>
                </c:pt>
                <c:pt idx="9">
                  <c:v>5.3</c:v>
                </c:pt>
                <c:pt idx="10">
                  <c:v>4.9000000000000004</c:v>
                </c:pt>
                <c:pt idx="11">
                  <c:v>4.3</c:v>
                </c:pt>
                <c:pt idx="12">
                  <c:v>3.8</c:v>
                </c:pt>
                <c:pt idx="13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6E-4C89-AFC1-7AA2561192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Eignaleigusamningar</c:v>
                </c:pt>
              </c:strCache>
            </c:strRef>
          </c:tx>
          <c:spPr>
            <a:solidFill>
              <a:srgbClr val="008F00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2016H1</c:v>
                </c:pt>
              </c:strCache>
            </c:strRef>
          </c:cat>
          <c:val>
            <c:numRef>
              <c:f>Sheet1!$F$2:$F$15</c:f>
              <c:numCache>
                <c:formatCode>0</c:formatCode>
                <c:ptCount val="14"/>
                <c:pt idx="0">
                  <c:v>0.9</c:v>
                </c:pt>
                <c:pt idx="1">
                  <c:v>1.5</c:v>
                </c:pt>
                <c:pt idx="2">
                  <c:v>2.1</c:v>
                </c:pt>
                <c:pt idx="3">
                  <c:v>3.9</c:v>
                </c:pt>
                <c:pt idx="4">
                  <c:v>5.0999999999999996</c:v>
                </c:pt>
                <c:pt idx="5">
                  <c:v>7.3</c:v>
                </c:pt>
                <c:pt idx="6">
                  <c:v>5.3</c:v>
                </c:pt>
                <c:pt idx="7">
                  <c:v>3.4</c:v>
                </c:pt>
                <c:pt idx="8">
                  <c:v>1.4</c:v>
                </c:pt>
                <c:pt idx="9">
                  <c:v>1.1000000000000001</c:v>
                </c:pt>
                <c:pt idx="10">
                  <c:v>1</c:v>
                </c:pt>
                <c:pt idx="11">
                  <c:v>0.8</c:v>
                </c:pt>
                <c:pt idx="12">
                  <c:v>0.6</c:v>
                </c:pt>
                <c:pt idx="1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6E-4C89-AFC1-7AA256119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970240"/>
        <c:axId val="54971776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Veðhlutfall (h. ás)</c:v>
                </c:pt>
              </c:strCache>
            </c:strRef>
          </c:tx>
          <c:spPr>
            <a:ln w="25400">
              <a:solidFill>
                <a:srgbClr val="C6C1B1"/>
              </a:solidFill>
            </a:ln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2016H1</c:v>
                </c:pt>
              </c:strCache>
            </c:strRef>
          </c:cat>
          <c:val>
            <c:numRef>
              <c:f>Sheet1!$G$2:$G$15</c:f>
              <c:numCache>
                <c:formatCode>0</c:formatCode>
                <c:ptCount val="14"/>
                <c:pt idx="0">
                  <c:v>42.5</c:v>
                </c:pt>
                <c:pt idx="1">
                  <c:v>41.4</c:v>
                </c:pt>
                <c:pt idx="2">
                  <c:v>39.5</c:v>
                </c:pt>
                <c:pt idx="3">
                  <c:v>41.5</c:v>
                </c:pt>
                <c:pt idx="4">
                  <c:v>42.3</c:v>
                </c:pt>
                <c:pt idx="5">
                  <c:v>45.5</c:v>
                </c:pt>
                <c:pt idx="6">
                  <c:v>49.1</c:v>
                </c:pt>
                <c:pt idx="7">
                  <c:v>56.6</c:v>
                </c:pt>
                <c:pt idx="8">
                  <c:v>51.6</c:v>
                </c:pt>
                <c:pt idx="9">
                  <c:v>48.6</c:v>
                </c:pt>
                <c:pt idx="10">
                  <c:v>47.6</c:v>
                </c:pt>
                <c:pt idx="11">
                  <c:v>44</c:v>
                </c:pt>
                <c:pt idx="12">
                  <c:v>39.1</c:v>
                </c:pt>
                <c:pt idx="13">
                  <c:v>36.9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56E-4C89-AFC1-7AA256119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56448"/>
        <c:axId val="56054912"/>
      </c:lineChart>
      <c:catAx>
        <c:axId val="5497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54971776"/>
        <c:crosses val="autoZero"/>
        <c:auto val="1"/>
        <c:lblAlgn val="ctr"/>
        <c:lblOffset val="100"/>
        <c:noMultiLvlLbl val="0"/>
      </c:catAx>
      <c:valAx>
        <c:axId val="54971776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54970240"/>
        <c:crosses val="autoZero"/>
        <c:crossBetween val="between"/>
      </c:valAx>
      <c:valAx>
        <c:axId val="56054912"/>
        <c:scaling>
          <c:orientation val="minMax"/>
          <c:min val="3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56056448"/>
        <c:crosses val="max"/>
        <c:crossBetween val="between"/>
      </c:valAx>
      <c:catAx>
        <c:axId val="56056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0549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2.41084431944333E-3"/>
          <c:y val="0.77873111267395501"/>
          <c:w val="0.99758915568055695"/>
          <c:h val="0.159213736409441"/>
        </c:manualLayout>
      </c:layout>
      <c:overlay val="0"/>
      <c:txPr>
        <a:bodyPr/>
        <a:lstStyle/>
        <a:p>
          <a:pPr>
            <a:defRPr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is-I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8573928259001"/>
          <c:y val="0.157882035578886"/>
          <c:w val="0.83742670653608398"/>
          <c:h val="0.50740716428213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'I-45'!$B$12</c:f>
              <c:strCache>
                <c:ptCount val="1"/>
                <c:pt idx="0">
                  <c:v>   Verðtryggð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strRef>
              <c:f>'I-45'!$J$13:$J$57</c:f>
              <c:strCache>
                <c:ptCount val="44"/>
                <c:pt idx="0">
                  <c:v>'05</c:v>
                </c:pt>
                <c:pt idx="3">
                  <c:v>'06</c:v>
                </c:pt>
                <c:pt idx="7">
                  <c:v>'07</c:v>
                </c:pt>
                <c:pt idx="11">
                  <c:v>'08</c:v>
                </c:pt>
                <c:pt idx="15">
                  <c:v>'09</c:v>
                </c:pt>
                <c:pt idx="19">
                  <c:v>'10</c:v>
                </c:pt>
                <c:pt idx="23">
                  <c:v>'11</c:v>
                </c:pt>
                <c:pt idx="27">
                  <c:v>'12</c:v>
                </c:pt>
                <c:pt idx="31">
                  <c:v>'13</c:v>
                </c:pt>
                <c:pt idx="35">
                  <c:v>'14</c:v>
                </c:pt>
                <c:pt idx="39">
                  <c:v>'15</c:v>
                </c:pt>
                <c:pt idx="43">
                  <c:v>'16</c:v>
                </c:pt>
              </c:strCache>
            </c:strRef>
          </c:cat>
          <c:val>
            <c:numRef>
              <c:f>'I-45'!$B$13:$B$57</c:f>
              <c:numCache>
                <c:formatCode>0.0</c:formatCode>
                <c:ptCount val="45"/>
                <c:pt idx="0">
                  <c:v>20.74</c:v>
                </c:pt>
                <c:pt idx="1">
                  <c:v>22.33</c:v>
                </c:pt>
                <c:pt idx="2">
                  <c:v>23.66</c:v>
                </c:pt>
                <c:pt idx="3">
                  <c:v>24.82</c:v>
                </c:pt>
                <c:pt idx="4">
                  <c:v>24.83</c:v>
                </c:pt>
                <c:pt idx="5">
                  <c:v>24.59</c:v>
                </c:pt>
                <c:pt idx="6">
                  <c:v>24.31</c:v>
                </c:pt>
                <c:pt idx="7">
                  <c:v>21.51</c:v>
                </c:pt>
                <c:pt idx="8">
                  <c:v>20.95</c:v>
                </c:pt>
                <c:pt idx="9">
                  <c:v>21.08</c:v>
                </c:pt>
                <c:pt idx="10">
                  <c:v>21.34</c:v>
                </c:pt>
                <c:pt idx="11">
                  <c:v>21.45</c:v>
                </c:pt>
                <c:pt idx="12">
                  <c:v>21.4</c:v>
                </c:pt>
                <c:pt idx="13">
                  <c:v>21.31</c:v>
                </c:pt>
                <c:pt idx="14">
                  <c:v>22.72</c:v>
                </c:pt>
                <c:pt idx="15">
                  <c:v>21.49</c:v>
                </c:pt>
                <c:pt idx="16">
                  <c:v>21.27</c:v>
                </c:pt>
                <c:pt idx="17">
                  <c:v>21.12</c:v>
                </c:pt>
                <c:pt idx="18">
                  <c:v>24.43</c:v>
                </c:pt>
                <c:pt idx="19">
                  <c:v>25.78</c:v>
                </c:pt>
                <c:pt idx="20">
                  <c:v>26.23</c:v>
                </c:pt>
                <c:pt idx="21">
                  <c:v>25.9</c:v>
                </c:pt>
                <c:pt idx="22">
                  <c:v>26.34</c:v>
                </c:pt>
                <c:pt idx="23">
                  <c:v>26.35</c:v>
                </c:pt>
                <c:pt idx="24">
                  <c:v>27.3</c:v>
                </c:pt>
                <c:pt idx="25">
                  <c:v>26.7</c:v>
                </c:pt>
                <c:pt idx="26">
                  <c:v>27.32</c:v>
                </c:pt>
                <c:pt idx="27">
                  <c:v>26.95</c:v>
                </c:pt>
                <c:pt idx="28">
                  <c:v>27.35</c:v>
                </c:pt>
                <c:pt idx="29">
                  <c:v>26.71</c:v>
                </c:pt>
                <c:pt idx="30" formatCode="General">
                  <c:v>24.67</c:v>
                </c:pt>
                <c:pt idx="31">
                  <c:v>24.29</c:v>
                </c:pt>
                <c:pt idx="32" formatCode="General">
                  <c:v>23.45</c:v>
                </c:pt>
                <c:pt idx="33" formatCode="General">
                  <c:v>22.74</c:v>
                </c:pt>
                <c:pt idx="34" formatCode="General">
                  <c:v>22.1</c:v>
                </c:pt>
                <c:pt idx="35" formatCode="General">
                  <c:v>21.51</c:v>
                </c:pt>
                <c:pt idx="36" formatCode="General">
                  <c:v>19.989999999999998</c:v>
                </c:pt>
                <c:pt idx="37" formatCode="General">
                  <c:v>19.3</c:v>
                </c:pt>
                <c:pt idx="38" formatCode="General">
                  <c:v>17.91</c:v>
                </c:pt>
                <c:pt idx="39" formatCode="General">
                  <c:v>17.95</c:v>
                </c:pt>
                <c:pt idx="40" formatCode="General">
                  <c:v>17.86</c:v>
                </c:pt>
                <c:pt idx="41" formatCode="General">
                  <c:v>17.73</c:v>
                </c:pt>
                <c:pt idx="42" formatCode="General">
                  <c:v>17.68</c:v>
                </c:pt>
                <c:pt idx="43" formatCode="General">
                  <c:v>17.600000000000001</c:v>
                </c:pt>
                <c:pt idx="44" formatCode="General">
                  <c:v>17.52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62-4DA0-A31D-D3A5C6D0918B}"/>
            </c:ext>
          </c:extLst>
        </c:ser>
        <c:ser>
          <c:idx val="1"/>
          <c:order val="1"/>
          <c:tx>
            <c:strRef>
              <c:f>'I-45'!$C$12</c:f>
              <c:strCache>
                <c:ptCount val="1"/>
                <c:pt idx="0">
                  <c:v>   Óverðtryggð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cat>
            <c:strRef>
              <c:f>'I-45'!$J$13:$J$57</c:f>
              <c:strCache>
                <c:ptCount val="44"/>
                <c:pt idx="0">
                  <c:v>'05</c:v>
                </c:pt>
                <c:pt idx="3">
                  <c:v>'06</c:v>
                </c:pt>
                <c:pt idx="7">
                  <c:v>'07</c:v>
                </c:pt>
                <c:pt idx="11">
                  <c:v>'08</c:v>
                </c:pt>
                <c:pt idx="15">
                  <c:v>'09</c:v>
                </c:pt>
                <c:pt idx="19">
                  <c:v>'10</c:v>
                </c:pt>
                <c:pt idx="23">
                  <c:v>'11</c:v>
                </c:pt>
                <c:pt idx="27">
                  <c:v>'12</c:v>
                </c:pt>
                <c:pt idx="31">
                  <c:v>'13</c:v>
                </c:pt>
                <c:pt idx="35">
                  <c:v>'14</c:v>
                </c:pt>
                <c:pt idx="39">
                  <c:v>'15</c:v>
                </c:pt>
                <c:pt idx="43">
                  <c:v>'16</c:v>
                </c:pt>
              </c:strCache>
            </c:strRef>
          </c:cat>
          <c:val>
            <c:numRef>
              <c:f>'I-45'!$C$13:$C$57</c:f>
              <c:numCache>
                <c:formatCode>0.0</c:formatCode>
                <c:ptCount val="45"/>
                <c:pt idx="0">
                  <c:v>8.2100000000000009</c:v>
                </c:pt>
                <c:pt idx="1">
                  <c:v>9.14</c:v>
                </c:pt>
                <c:pt idx="2">
                  <c:v>9.99</c:v>
                </c:pt>
                <c:pt idx="3">
                  <c:v>10.58</c:v>
                </c:pt>
                <c:pt idx="4">
                  <c:v>11.46</c:v>
                </c:pt>
                <c:pt idx="5">
                  <c:v>10.6</c:v>
                </c:pt>
                <c:pt idx="6">
                  <c:v>9.94</c:v>
                </c:pt>
                <c:pt idx="7">
                  <c:v>8.64</c:v>
                </c:pt>
                <c:pt idx="8">
                  <c:v>8.26</c:v>
                </c:pt>
                <c:pt idx="9">
                  <c:v>11.13</c:v>
                </c:pt>
                <c:pt idx="10">
                  <c:v>11.87</c:v>
                </c:pt>
                <c:pt idx="11">
                  <c:v>13.14</c:v>
                </c:pt>
                <c:pt idx="12">
                  <c:v>13.79</c:v>
                </c:pt>
                <c:pt idx="13">
                  <c:v>14.27</c:v>
                </c:pt>
                <c:pt idx="14">
                  <c:v>17.16</c:v>
                </c:pt>
                <c:pt idx="15">
                  <c:v>17.14</c:v>
                </c:pt>
                <c:pt idx="16">
                  <c:v>19.670000000000002</c:v>
                </c:pt>
                <c:pt idx="17">
                  <c:v>19.940000000000001</c:v>
                </c:pt>
                <c:pt idx="18">
                  <c:v>22.19</c:v>
                </c:pt>
                <c:pt idx="19">
                  <c:v>20.07</c:v>
                </c:pt>
                <c:pt idx="20">
                  <c:v>19.84</c:v>
                </c:pt>
                <c:pt idx="21">
                  <c:v>21.78</c:v>
                </c:pt>
                <c:pt idx="22">
                  <c:v>20.12</c:v>
                </c:pt>
                <c:pt idx="23">
                  <c:v>20.5</c:v>
                </c:pt>
                <c:pt idx="24">
                  <c:v>24.39</c:v>
                </c:pt>
                <c:pt idx="25">
                  <c:v>27.03</c:v>
                </c:pt>
                <c:pt idx="26">
                  <c:v>29.02</c:v>
                </c:pt>
                <c:pt idx="27">
                  <c:v>27.74</c:v>
                </c:pt>
                <c:pt idx="28">
                  <c:v>25.88</c:v>
                </c:pt>
                <c:pt idx="29">
                  <c:v>25.56</c:v>
                </c:pt>
                <c:pt idx="30" formatCode="General">
                  <c:v>24.53</c:v>
                </c:pt>
                <c:pt idx="31">
                  <c:v>24.06</c:v>
                </c:pt>
                <c:pt idx="32" formatCode="General">
                  <c:v>22.65</c:v>
                </c:pt>
                <c:pt idx="33" formatCode="General">
                  <c:v>23.14</c:v>
                </c:pt>
                <c:pt idx="34" formatCode="General">
                  <c:v>22.18</c:v>
                </c:pt>
                <c:pt idx="35" formatCode="General">
                  <c:v>21.75</c:v>
                </c:pt>
                <c:pt idx="36" formatCode="General">
                  <c:v>22.14</c:v>
                </c:pt>
                <c:pt idx="37" formatCode="General">
                  <c:v>21.11</c:v>
                </c:pt>
                <c:pt idx="38" formatCode="General">
                  <c:v>20.81</c:v>
                </c:pt>
                <c:pt idx="39" formatCode="General">
                  <c:v>19.16</c:v>
                </c:pt>
                <c:pt idx="40" formatCode="General">
                  <c:v>19.03</c:v>
                </c:pt>
                <c:pt idx="41" formatCode="General">
                  <c:v>19.16</c:v>
                </c:pt>
                <c:pt idx="42" formatCode="General">
                  <c:v>18.75</c:v>
                </c:pt>
                <c:pt idx="43" formatCode="General">
                  <c:v>18.64</c:v>
                </c:pt>
                <c:pt idx="44" formatCode="General">
                  <c:v>19.190000000000001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62-4DA0-A31D-D3A5C6D0918B}"/>
            </c:ext>
          </c:extLst>
        </c:ser>
        <c:ser>
          <c:idx val="2"/>
          <c:order val="2"/>
          <c:tx>
            <c:strRef>
              <c:f>'I-45'!$D$12</c:f>
              <c:strCache>
                <c:ptCount val="1"/>
                <c:pt idx="0">
                  <c:v>   Lán í erlendri mynt</c:v>
                </c:pt>
              </c:strCache>
            </c:strRef>
          </c:tx>
          <c:spPr>
            <a:solidFill>
              <a:srgbClr val="C6C1B1"/>
            </a:solidFill>
          </c:spPr>
          <c:invertIfNegative val="0"/>
          <c:cat>
            <c:strRef>
              <c:f>'I-45'!$J$13:$J$57</c:f>
              <c:strCache>
                <c:ptCount val="44"/>
                <c:pt idx="0">
                  <c:v>'05</c:v>
                </c:pt>
                <c:pt idx="3">
                  <c:v>'06</c:v>
                </c:pt>
                <c:pt idx="7">
                  <c:v>'07</c:v>
                </c:pt>
                <c:pt idx="11">
                  <c:v>'08</c:v>
                </c:pt>
                <c:pt idx="15">
                  <c:v>'09</c:v>
                </c:pt>
                <c:pt idx="19">
                  <c:v>'10</c:v>
                </c:pt>
                <c:pt idx="23">
                  <c:v>'11</c:v>
                </c:pt>
                <c:pt idx="27">
                  <c:v>'12</c:v>
                </c:pt>
                <c:pt idx="31">
                  <c:v>'13</c:v>
                </c:pt>
                <c:pt idx="35">
                  <c:v>'14</c:v>
                </c:pt>
                <c:pt idx="39">
                  <c:v>'15</c:v>
                </c:pt>
                <c:pt idx="43">
                  <c:v>'16</c:v>
                </c:pt>
              </c:strCache>
            </c:strRef>
          </c:cat>
          <c:val>
            <c:numRef>
              <c:f>'I-45'!$D$13:$D$57</c:f>
              <c:numCache>
                <c:formatCode>0.0</c:formatCode>
                <c:ptCount val="45"/>
                <c:pt idx="0">
                  <c:v>47.73</c:v>
                </c:pt>
                <c:pt idx="1">
                  <c:v>50.72</c:v>
                </c:pt>
                <c:pt idx="2">
                  <c:v>55.82</c:v>
                </c:pt>
                <c:pt idx="3">
                  <c:v>65.47</c:v>
                </c:pt>
                <c:pt idx="4">
                  <c:v>72.790000000000006</c:v>
                </c:pt>
                <c:pt idx="5">
                  <c:v>67.099999999999994</c:v>
                </c:pt>
                <c:pt idx="6">
                  <c:v>79.86</c:v>
                </c:pt>
                <c:pt idx="7">
                  <c:v>81.2</c:v>
                </c:pt>
                <c:pt idx="8">
                  <c:v>76.900000000000006</c:v>
                </c:pt>
                <c:pt idx="9">
                  <c:v>82.22</c:v>
                </c:pt>
                <c:pt idx="10">
                  <c:v>88.71</c:v>
                </c:pt>
                <c:pt idx="11">
                  <c:v>106.24</c:v>
                </c:pt>
                <c:pt idx="12">
                  <c:v>107.54</c:v>
                </c:pt>
                <c:pt idx="13">
                  <c:v>133.78</c:v>
                </c:pt>
                <c:pt idx="14">
                  <c:v>141.30000000000001</c:v>
                </c:pt>
                <c:pt idx="15">
                  <c:v>130.82</c:v>
                </c:pt>
                <c:pt idx="16">
                  <c:v>136.44</c:v>
                </c:pt>
                <c:pt idx="17">
                  <c:v>133.32</c:v>
                </c:pt>
                <c:pt idx="18">
                  <c:v>120.02</c:v>
                </c:pt>
                <c:pt idx="19">
                  <c:v>117.79</c:v>
                </c:pt>
                <c:pt idx="20">
                  <c:v>111.99</c:v>
                </c:pt>
                <c:pt idx="21">
                  <c:v>112.19</c:v>
                </c:pt>
                <c:pt idx="22">
                  <c:v>106.94</c:v>
                </c:pt>
                <c:pt idx="23">
                  <c:v>103.42</c:v>
                </c:pt>
                <c:pt idx="24">
                  <c:v>96.22</c:v>
                </c:pt>
                <c:pt idx="25">
                  <c:v>77.59</c:v>
                </c:pt>
                <c:pt idx="26">
                  <c:v>67.86</c:v>
                </c:pt>
                <c:pt idx="27">
                  <c:v>70.56</c:v>
                </c:pt>
                <c:pt idx="28">
                  <c:v>64.86</c:v>
                </c:pt>
                <c:pt idx="29">
                  <c:v>62.7</c:v>
                </c:pt>
                <c:pt idx="30" formatCode="General">
                  <c:v>60.35</c:v>
                </c:pt>
                <c:pt idx="31">
                  <c:v>54.85</c:v>
                </c:pt>
                <c:pt idx="32" formatCode="General">
                  <c:v>52.14</c:v>
                </c:pt>
                <c:pt idx="33" formatCode="General">
                  <c:v>49.5</c:v>
                </c:pt>
                <c:pt idx="34" formatCode="General">
                  <c:v>45.87</c:v>
                </c:pt>
                <c:pt idx="35" formatCode="General">
                  <c:v>43.91</c:v>
                </c:pt>
                <c:pt idx="36" formatCode="General">
                  <c:v>42.36</c:v>
                </c:pt>
                <c:pt idx="37" formatCode="General">
                  <c:v>41.91</c:v>
                </c:pt>
                <c:pt idx="38" formatCode="General">
                  <c:v>38.83</c:v>
                </c:pt>
                <c:pt idx="39" formatCode="General">
                  <c:v>38.5</c:v>
                </c:pt>
                <c:pt idx="40" formatCode="General">
                  <c:v>35.36</c:v>
                </c:pt>
                <c:pt idx="41" formatCode="General">
                  <c:v>34.1</c:v>
                </c:pt>
                <c:pt idx="42" formatCode="General">
                  <c:v>29.08</c:v>
                </c:pt>
                <c:pt idx="43" formatCode="General">
                  <c:v>26.8</c:v>
                </c:pt>
                <c:pt idx="44" formatCode="General">
                  <c:v>26.78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62-4DA0-A31D-D3A5C6D0918B}"/>
            </c:ext>
          </c:extLst>
        </c:ser>
        <c:ser>
          <c:idx val="3"/>
          <c:order val="3"/>
          <c:tx>
            <c:strRef>
              <c:f>'I-45'!$E$12</c:f>
              <c:strCache>
                <c:ptCount val="1"/>
                <c:pt idx="0">
                  <c:v>   Yfirdráttarlán</c:v>
                </c:pt>
              </c:strCache>
            </c:strRef>
          </c:tx>
          <c:spPr>
            <a:solidFill>
              <a:srgbClr val="BB0000"/>
            </a:solidFill>
          </c:spPr>
          <c:invertIfNegative val="0"/>
          <c:cat>
            <c:strRef>
              <c:f>'I-45'!$J$13:$J$57</c:f>
              <c:strCache>
                <c:ptCount val="44"/>
                <c:pt idx="0">
                  <c:v>'05</c:v>
                </c:pt>
                <c:pt idx="3">
                  <c:v>'06</c:v>
                </c:pt>
                <c:pt idx="7">
                  <c:v>'07</c:v>
                </c:pt>
                <c:pt idx="11">
                  <c:v>'08</c:v>
                </c:pt>
                <c:pt idx="15">
                  <c:v>'09</c:v>
                </c:pt>
                <c:pt idx="19">
                  <c:v>'10</c:v>
                </c:pt>
                <c:pt idx="23">
                  <c:v>'11</c:v>
                </c:pt>
                <c:pt idx="27">
                  <c:v>'12</c:v>
                </c:pt>
                <c:pt idx="31">
                  <c:v>'13</c:v>
                </c:pt>
                <c:pt idx="35">
                  <c:v>'14</c:v>
                </c:pt>
                <c:pt idx="39">
                  <c:v>'15</c:v>
                </c:pt>
                <c:pt idx="43">
                  <c:v>'16</c:v>
                </c:pt>
              </c:strCache>
            </c:strRef>
          </c:cat>
          <c:val>
            <c:numRef>
              <c:f>'I-45'!$E$13:$E$57</c:f>
              <c:numCache>
                <c:formatCode>0.0</c:formatCode>
                <c:ptCount val="45"/>
                <c:pt idx="0">
                  <c:v>6.66</c:v>
                </c:pt>
                <c:pt idx="1">
                  <c:v>7.25</c:v>
                </c:pt>
                <c:pt idx="2">
                  <c:v>7.82</c:v>
                </c:pt>
                <c:pt idx="3">
                  <c:v>7.68</c:v>
                </c:pt>
                <c:pt idx="4">
                  <c:v>8.07</c:v>
                </c:pt>
                <c:pt idx="5">
                  <c:v>9.01</c:v>
                </c:pt>
                <c:pt idx="6">
                  <c:v>8.07</c:v>
                </c:pt>
                <c:pt idx="7">
                  <c:v>8.08</c:v>
                </c:pt>
                <c:pt idx="8">
                  <c:v>7.43</c:v>
                </c:pt>
                <c:pt idx="9">
                  <c:v>6.74</c:v>
                </c:pt>
                <c:pt idx="10">
                  <c:v>6.6</c:v>
                </c:pt>
                <c:pt idx="11">
                  <c:v>6.87</c:v>
                </c:pt>
                <c:pt idx="12">
                  <c:v>7.11</c:v>
                </c:pt>
                <c:pt idx="13">
                  <c:v>7.95</c:v>
                </c:pt>
                <c:pt idx="14">
                  <c:v>7.37</c:v>
                </c:pt>
                <c:pt idx="15">
                  <c:v>7.16</c:v>
                </c:pt>
                <c:pt idx="16">
                  <c:v>6.93</c:v>
                </c:pt>
                <c:pt idx="17">
                  <c:v>7</c:v>
                </c:pt>
                <c:pt idx="18">
                  <c:v>6.84</c:v>
                </c:pt>
                <c:pt idx="19">
                  <c:v>6.62</c:v>
                </c:pt>
                <c:pt idx="20">
                  <c:v>6.64</c:v>
                </c:pt>
                <c:pt idx="21">
                  <c:v>6.39</c:v>
                </c:pt>
                <c:pt idx="22">
                  <c:v>6.01</c:v>
                </c:pt>
                <c:pt idx="23">
                  <c:v>6.16</c:v>
                </c:pt>
                <c:pt idx="24">
                  <c:v>5.99</c:v>
                </c:pt>
                <c:pt idx="25">
                  <c:v>5.26</c:v>
                </c:pt>
                <c:pt idx="26">
                  <c:v>4.93</c:v>
                </c:pt>
                <c:pt idx="27">
                  <c:v>4.5199999999999996</c:v>
                </c:pt>
                <c:pt idx="28">
                  <c:v>4.74</c:v>
                </c:pt>
                <c:pt idx="29">
                  <c:v>4.22</c:v>
                </c:pt>
                <c:pt idx="30" formatCode="General">
                  <c:v>3.85</c:v>
                </c:pt>
                <c:pt idx="31">
                  <c:v>4.18</c:v>
                </c:pt>
                <c:pt idx="32" formatCode="General">
                  <c:v>4.25</c:v>
                </c:pt>
                <c:pt idx="33" formatCode="General">
                  <c:v>4</c:v>
                </c:pt>
                <c:pt idx="34" formatCode="General">
                  <c:v>4.04</c:v>
                </c:pt>
                <c:pt idx="35" formatCode="General">
                  <c:v>4.18</c:v>
                </c:pt>
                <c:pt idx="36" formatCode="General">
                  <c:v>4.16</c:v>
                </c:pt>
                <c:pt idx="37" formatCode="General">
                  <c:v>3.88</c:v>
                </c:pt>
                <c:pt idx="38" formatCode="General">
                  <c:v>3.75</c:v>
                </c:pt>
                <c:pt idx="39" formatCode="General">
                  <c:v>3.7</c:v>
                </c:pt>
                <c:pt idx="40" formatCode="General">
                  <c:v>3.91</c:v>
                </c:pt>
                <c:pt idx="41" formatCode="General">
                  <c:v>3.45</c:v>
                </c:pt>
                <c:pt idx="42" formatCode="General">
                  <c:v>3.57</c:v>
                </c:pt>
                <c:pt idx="43" formatCode="General">
                  <c:v>3.48</c:v>
                </c:pt>
                <c:pt idx="44" formatCode="General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62-4DA0-A31D-D3A5C6D0918B}"/>
            </c:ext>
          </c:extLst>
        </c:ser>
        <c:ser>
          <c:idx val="4"/>
          <c:order val="4"/>
          <c:tx>
            <c:strRef>
              <c:f>'I-45'!$F$12</c:f>
              <c:strCache>
                <c:ptCount val="1"/>
                <c:pt idx="0">
                  <c:v>   Yfirdráttarlán í erlendri mynt</c:v>
                </c:pt>
              </c:strCache>
            </c:strRef>
          </c:tx>
          <c:spPr>
            <a:solidFill>
              <a:srgbClr val="008F00"/>
            </a:solidFill>
          </c:spPr>
          <c:invertIfNegative val="0"/>
          <c:cat>
            <c:strRef>
              <c:f>'I-45'!$J$13:$J$57</c:f>
              <c:strCache>
                <c:ptCount val="44"/>
                <c:pt idx="0">
                  <c:v>'05</c:v>
                </c:pt>
                <c:pt idx="3">
                  <c:v>'06</c:v>
                </c:pt>
                <c:pt idx="7">
                  <c:v>'07</c:v>
                </c:pt>
                <c:pt idx="11">
                  <c:v>'08</c:v>
                </c:pt>
                <c:pt idx="15">
                  <c:v>'09</c:v>
                </c:pt>
                <c:pt idx="19">
                  <c:v>'10</c:v>
                </c:pt>
                <c:pt idx="23">
                  <c:v>'11</c:v>
                </c:pt>
                <c:pt idx="27">
                  <c:v>'12</c:v>
                </c:pt>
                <c:pt idx="31">
                  <c:v>'13</c:v>
                </c:pt>
                <c:pt idx="35">
                  <c:v>'14</c:v>
                </c:pt>
                <c:pt idx="39">
                  <c:v>'15</c:v>
                </c:pt>
                <c:pt idx="43">
                  <c:v>'16</c:v>
                </c:pt>
              </c:strCache>
            </c:strRef>
          </c:cat>
          <c:val>
            <c:numRef>
              <c:f>'I-45'!$F$13:$F$57</c:f>
              <c:numCache>
                <c:formatCode>0.0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0.26</c:v>
                </c:pt>
                <c:pt idx="3">
                  <c:v>0.69</c:v>
                </c:pt>
                <c:pt idx="4">
                  <c:v>1.05</c:v>
                </c:pt>
                <c:pt idx="5">
                  <c:v>1.1599999999999999</c:v>
                </c:pt>
                <c:pt idx="6">
                  <c:v>1.1299999999999999</c:v>
                </c:pt>
                <c:pt idx="7">
                  <c:v>0.96</c:v>
                </c:pt>
                <c:pt idx="8">
                  <c:v>0.88</c:v>
                </c:pt>
                <c:pt idx="9">
                  <c:v>1.29</c:v>
                </c:pt>
                <c:pt idx="10">
                  <c:v>1.88</c:v>
                </c:pt>
                <c:pt idx="11">
                  <c:v>2.59</c:v>
                </c:pt>
                <c:pt idx="12">
                  <c:v>3.06</c:v>
                </c:pt>
                <c:pt idx="13">
                  <c:v>4.1900000000000004</c:v>
                </c:pt>
                <c:pt idx="14">
                  <c:v>3.81</c:v>
                </c:pt>
                <c:pt idx="15">
                  <c:v>3.08</c:v>
                </c:pt>
                <c:pt idx="16">
                  <c:v>3.63</c:v>
                </c:pt>
                <c:pt idx="17">
                  <c:v>3.26</c:v>
                </c:pt>
                <c:pt idx="18">
                  <c:v>2.94</c:v>
                </c:pt>
                <c:pt idx="19">
                  <c:v>2.8</c:v>
                </c:pt>
                <c:pt idx="20">
                  <c:v>2.54</c:v>
                </c:pt>
                <c:pt idx="21">
                  <c:v>2.31</c:v>
                </c:pt>
                <c:pt idx="22">
                  <c:v>2.2200000000000002</c:v>
                </c:pt>
                <c:pt idx="23">
                  <c:v>2.04</c:v>
                </c:pt>
                <c:pt idx="24">
                  <c:v>2.04</c:v>
                </c:pt>
                <c:pt idx="25">
                  <c:v>2</c:v>
                </c:pt>
                <c:pt idx="26">
                  <c:v>1.69</c:v>
                </c:pt>
                <c:pt idx="27">
                  <c:v>1.85</c:v>
                </c:pt>
                <c:pt idx="28">
                  <c:v>1.56</c:v>
                </c:pt>
                <c:pt idx="29">
                  <c:v>0.89</c:v>
                </c:pt>
                <c:pt idx="30" formatCode="General">
                  <c:v>0.75</c:v>
                </c:pt>
                <c:pt idx="31">
                  <c:v>0.69</c:v>
                </c:pt>
                <c:pt idx="32" formatCode="General">
                  <c:v>0.75</c:v>
                </c:pt>
                <c:pt idx="33" formatCode="General">
                  <c:v>0.63</c:v>
                </c:pt>
                <c:pt idx="34" formatCode="General">
                  <c:v>0.6</c:v>
                </c:pt>
                <c:pt idx="35" formatCode="General">
                  <c:v>0.6</c:v>
                </c:pt>
                <c:pt idx="36" formatCode="General">
                  <c:v>0.74</c:v>
                </c:pt>
                <c:pt idx="37" formatCode="#,##0.00">
                  <c:v>0.89</c:v>
                </c:pt>
                <c:pt idx="38" formatCode="#,##0.00">
                  <c:v>0.72</c:v>
                </c:pt>
                <c:pt idx="39" formatCode="#,##0.00">
                  <c:v>0.8</c:v>
                </c:pt>
                <c:pt idx="40" formatCode="#,##0.00">
                  <c:v>0.85</c:v>
                </c:pt>
                <c:pt idx="41" formatCode="#,##0.00">
                  <c:v>0.76</c:v>
                </c:pt>
                <c:pt idx="42" formatCode="#,##0.00">
                  <c:v>0.66</c:v>
                </c:pt>
                <c:pt idx="43" formatCode="#,##0.00">
                  <c:v>0.83</c:v>
                </c:pt>
                <c:pt idx="44" formatCode="#,##0.0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62-4DA0-A31D-D3A5C6D0918B}"/>
            </c:ext>
          </c:extLst>
        </c:ser>
        <c:ser>
          <c:idx val="5"/>
          <c:order val="5"/>
          <c:tx>
            <c:strRef>
              <c:f>'I-45'!$G$12</c:f>
              <c:strCache>
                <c:ptCount val="1"/>
                <c:pt idx="0">
                  <c:v>   Eignaleigusamningar</c:v>
                </c:pt>
              </c:strCache>
            </c:strRef>
          </c:tx>
          <c:spPr>
            <a:solidFill>
              <a:srgbClr val="FF9300"/>
            </a:solidFill>
          </c:spPr>
          <c:invertIfNegative val="0"/>
          <c:cat>
            <c:strRef>
              <c:f>'I-45'!$J$13:$J$57</c:f>
              <c:strCache>
                <c:ptCount val="44"/>
                <c:pt idx="0">
                  <c:v>'05</c:v>
                </c:pt>
                <c:pt idx="3">
                  <c:v>'06</c:v>
                </c:pt>
                <c:pt idx="7">
                  <c:v>'07</c:v>
                </c:pt>
                <c:pt idx="11">
                  <c:v>'08</c:v>
                </c:pt>
                <c:pt idx="15">
                  <c:v>'09</c:v>
                </c:pt>
                <c:pt idx="19">
                  <c:v>'10</c:v>
                </c:pt>
                <c:pt idx="23">
                  <c:v>'11</c:v>
                </c:pt>
                <c:pt idx="27">
                  <c:v>'12</c:v>
                </c:pt>
                <c:pt idx="31">
                  <c:v>'13</c:v>
                </c:pt>
                <c:pt idx="35">
                  <c:v>'14</c:v>
                </c:pt>
                <c:pt idx="39">
                  <c:v>'15</c:v>
                </c:pt>
                <c:pt idx="43">
                  <c:v>'16</c:v>
                </c:pt>
              </c:strCache>
            </c:strRef>
          </c:cat>
          <c:val>
            <c:numRef>
              <c:f>'I-45'!$G$13:$G$57</c:f>
              <c:numCache>
                <c:formatCode>0.0</c:formatCode>
                <c:ptCount val="45"/>
                <c:pt idx="0">
                  <c:v>3.88</c:v>
                </c:pt>
                <c:pt idx="1">
                  <c:v>3.87</c:v>
                </c:pt>
                <c:pt idx="2">
                  <c:v>3.89</c:v>
                </c:pt>
                <c:pt idx="3">
                  <c:v>3.74</c:v>
                </c:pt>
                <c:pt idx="4">
                  <c:v>5.41</c:v>
                </c:pt>
                <c:pt idx="5">
                  <c:v>5.21</c:v>
                </c:pt>
                <c:pt idx="6">
                  <c:v>5.14</c:v>
                </c:pt>
                <c:pt idx="7">
                  <c:v>5.2</c:v>
                </c:pt>
                <c:pt idx="8">
                  <c:v>5.18</c:v>
                </c:pt>
                <c:pt idx="9">
                  <c:v>5.57</c:v>
                </c:pt>
                <c:pt idx="10">
                  <c:v>5.49</c:v>
                </c:pt>
                <c:pt idx="11">
                  <c:v>7.11</c:v>
                </c:pt>
                <c:pt idx="12">
                  <c:v>7.27</c:v>
                </c:pt>
                <c:pt idx="13">
                  <c:v>8.42</c:v>
                </c:pt>
                <c:pt idx="14">
                  <c:v>8.59</c:v>
                </c:pt>
                <c:pt idx="15">
                  <c:v>7.72</c:v>
                </c:pt>
                <c:pt idx="16">
                  <c:v>7.68</c:v>
                </c:pt>
                <c:pt idx="17">
                  <c:v>7.33</c:v>
                </c:pt>
                <c:pt idx="18">
                  <c:v>6.66</c:v>
                </c:pt>
                <c:pt idx="19">
                  <c:v>6.15</c:v>
                </c:pt>
                <c:pt idx="20">
                  <c:v>5</c:v>
                </c:pt>
                <c:pt idx="21">
                  <c:v>4.6500000000000004</c:v>
                </c:pt>
                <c:pt idx="22">
                  <c:v>6.15</c:v>
                </c:pt>
                <c:pt idx="23">
                  <c:v>5.83</c:v>
                </c:pt>
                <c:pt idx="24">
                  <c:v>5.76</c:v>
                </c:pt>
                <c:pt idx="25">
                  <c:v>5.36</c:v>
                </c:pt>
                <c:pt idx="26">
                  <c:v>3.69</c:v>
                </c:pt>
                <c:pt idx="27">
                  <c:v>3.51</c:v>
                </c:pt>
                <c:pt idx="28">
                  <c:v>3.62</c:v>
                </c:pt>
                <c:pt idx="29">
                  <c:v>3.41</c:v>
                </c:pt>
                <c:pt idx="30" formatCode="General">
                  <c:v>3.14</c:v>
                </c:pt>
                <c:pt idx="31">
                  <c:v>2.95</c:v>
                </c:pt>
                <c:pt idx="32" formatCode="General">
                  <c:v>2.92</c:v>
                </c:pt>
                <c:pt idx="33" formatCode="General">
                  <c:v>2.64</c:v>
                </c:pt>
                <c:pt idx="34" formatCode="General">
                  <c:v>2.42</c:v>
                </c:pt>
                <c:pt idx="35" formatCode="General">
                  <c:v>2.38</c:v>
                </c:pt>
                <c:pt idx="36" formatCode="General">
                  <c:v>2.63</c:v>
                </c:pt>
                <c:pt idx="37" formatCode="General">
                  <c:v>2.38</c:v>
                </c:pt>
                <c:pt idx="38" formatCode="General">
                  <c:v>2.14</c:v>
                </c:pt>
                <c:pt idx="39" formatCode="General">
                  <c:v>2.02</c:v>
                </c:pt>
                <c:pt idx="40" formatCode="General">
                  <c:v>2.2999999999999998</c:v>
                </c:pt>
                <c:pt idx="41" formatCode="General">
                  <c:v>2.13</c:v>
                </c:pt>
                <c:pt idx="42" formatCode="General">
                  <c:v>2.0099999999999998</c:v>
                </c:pt>
                <c:pt idx="43" formatCode="General">
                  <c:v>2.04</c:v>
                </c:pt>
                <c:pt idx="44" formatCode="General">
                  <c:v>2.3199999999999998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62-4DA0-A31D-D3A5C6D0918B}"/>
            </c:ext>
          </c:extLst>
        </c:ser>
        <c:ser>
          <c:idx val="6"/>
          <c:order val="6"/>
          <c:tx>
            <c:strRef>
              <c:f>'I-45'!$H$12</c:f>
              <c:strCache>
                <c:ptCount val="1"/>
                <c:pt idx="0">
                  <c:v>   Innlend markaðsskuldabréf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'I-45'!$J$13:$J$57</c:f>
              <c:strCache>
                <c:ptCount val="44"/>
                <c:pt idx="0">
                  <c:v>'05</c:v>
                </c:pt>
                <c:pt idx="3">
                  <c:v>'06</c:v>
                </c:pt>
                <c:pt idx="7">
                  <c:v>'07</c:v>
                </c:pt>
                <c:pt idx="11">
                  <c:v>'08</c:v>
                </c:pt>
                <c:pt idx="15">
                  <c:v>'09</c:v>
                </c:pt>
                <c:pt idx="19">
                  <c:v>'10</c:v>
                </c:pt>
                <c:pt idx="23">
                  <c:v>'11</c:v>
                </c:pt>
                <c:pt idx="27">
                  <c:v>'12</c:v>
                </c:pt>
                <c:pt idx="31">
                  <c:v>'13</c:v>
                </c:pt>
                <c:pt idx="35">
                  <c:v>'14</c:v>
                </c:pt>
                <c:pt idx="39">
                  <c:v>'15</c:v>
                </c:pt>
                <c:pt idx="43">
                  <c:v>'16</c:v>
                </c:pt>
              </c:strCache>
            </c:strRef>
          </c:cat>
          <c:val>
            <c:numRef>
              <c:f>'I-45'!$H$13:$H$57</c:f>
              <c:numCache>
                <c:formatCode>0.0</c:formatCode>
                <c:ptCount val="45"/>
                <c:pt idx="0">
                  <c:v>21.71</c:v>
                </c:pt>
                <c:pt idx="1">
                  <c:v>22.35</c:v>
                </c:pt>
                <c:pt idx="2">
                  <c:v>23.91</c:v>
                </c:pt>
                <c:pt idx="3">
                  <c:v>27.66</c:v>
                </c:pt>
                <c:pt idx="4">
                  <c:v>27.8</c:v>
                </c:pt>
                <c:pt idx="5">
                  <c:v>28.16</c:v>
                </c:pt>
                <c:pt idx="6">
                  <c:v>28.04</c:v>
                </c:pt>
                <c:pt idx="7">
                  <c:v>30.4</c:v>
                </c:pt>
                <c:pt idx="8">
                  <c:v>32.549999999999997</c:v>
                </c:pt>
                <c:pt idx="9">
                  <c:v>47.68</c:v>
                </c:pt>
                <c:pt idx="10">
                  <c:v>52.26</c:v>
                </c:pt>
                <c:pt idx="11">
                  <c:v>64.260000000000005</c:v>
                </c:pt>
                <c:pt idx="12">
                  <c:v>50.34</c:v>
                </c:pt>
                <c:pt idx="13">
                  <c:v>58.94</c:v>
                </c:pt>
                <c:pt idx="14">
                  <c:v>14.78</c:v>
                </c:pt>
                <c:pt idx="15">
                  <c:v>17.45</c:v>
                </c:pt>
                <c:pt idx="16">
                  <c:v>16.350000000000001</c:v>
                </c:pt>
                <c:pt idx="17">
                  <c:v>14.96</c:v>
                </c:pt>
                <c:pt idx="18">
                  <c:v>14.44</c:v>
                </c:pt>
                <c:pt idx="19">
                  <c:v>14.03</c:v>
                </c:pt>
                <c:pt idx="20">
                  <c:v>13.75</c:v>
                </c:pt>
                <c:pt idx="21">
                  <c:v>13.56</c:v>
                </c:pt>
                <c:pt idx="22">
                  <c:v>11.82</c:v>
                </c:pt>
                <c:pt idx="23">
                  <c:v>11.86</c:v>
                </c:pt>
                <c:pt idx="24">
                  <c:v>12.34</c:v>
                </c:pt>
                <c:pt idx="25">
                  <c:v>13.18</c:v>
                </c:pt>
                <c:pt idx="26">
                  <c:v>12.77</c:v>
                </c:pt>
                <c:pt idx="27">
                  <c:v>12.23</c:v>
                </c:pt>
                <c:pt idx="28">
                  <c:v>12.17</c:v>
                </c:pt>
                <c:pt idx="29">
                  <c:v>11.46</c:v>
                </c:pt>
                <c:pt idx="30" formatCode="General">
                  <c:v>12.65</c:v>
                </c:pt>
                <c:pt idx="31">
                  <c:v>12.4</c:v>
                </c:pt>
                <c:pt idx="32" formatCode="General">
                  <c:v>12.82</c:v>
                </c:pt>
                <c:pt idx="33" formatCode="General">
                  <c:v>13.06</c:v>
                </c:pt>
                <c:pt idx="34" formatCode="General">
                  <c:v>12.85</c:v>
                </c:pt>
                <c:pt idx="35" formatCode="General">
                  <c:v>13.33</c:v>
                </c:pt>
                <c:pt idx="36" formatCode="General">
                  <c:v>14.08</c:v>
                </c:pt>
                <c:pt idx="37" formatCode="General">
                  <c:v>13.73</c:v>
                </c:pt>
                <c:pt idx="38" formatCode="General">
                  <c:v>13.92</c:v>
                </c:pt>
                <c:pt idx="39" formatCode="General">
                  <c:v>14.58</c:v>
                </c:pt>
                <c:pt idx="40" formatCode="General">
                  <c:v>14.16</c:v>
                </c:pt>
                <c:pt idx="41" formatCode="General">
                  <c:v>14.03</c:v>
                </c:pt>
                <c:pt idx="42" formatCode="General">
                  <c:v>12.85</c:v>
                </c:pt>
                <c:pt idx="43" formatCode="General">
                  <c:v>12.9</c:v>
                </c:pt>
                <c:pt idx="44" formatCode="General">
                  <c:v>12.72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62-4DA0-A31D-D3A5C6D0918B}"/>
            </c:ext>
          </c:extLst>
        </c:ser>
        <c:ser>
          <c:idx val="7"/>
          <c:order val="7"/>
          <c:tx>
            <c:strRef>
              <c:f>'I-45'!$I$12</c:f>
              <c:strCache>
                <c:ptCount val="1"/>
                <c:pt idx="0">
                  <c:v>   Erlend markaðsskuldabréf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'I-45'!$J$13:$J$57</c:f>
              <c:strCache>
                <c:ptCount val="44"/>
                <c:pt idx="0">
                  <c:v>'05</c:v>
                </c:pt>
                <c:pt idx="3">
                  <c:v>'06</c:v>
                </c:pt>
                <c:pt idx="7">
                  <c:v>'07</c:v>
                </c:pt>
                <c:pt idx="11">
                  <c:v>'08</c:v>
                </c:pt>
                <c:pt idx="15">
                  <c:v>'09</c:v>
                </c:pt>
                <c:pt idx="19">
                  <c:v>'10</c:v>
                </c:pt>
                <c:pt idx="23">
                  <c:v>'11</c:v>
                </c:pt>
                <c:pt idx="27">
                  <c:v>'12</c:v>
                </c:pt>
                <c:pt idx="31">
                  <c:v>'13</c:v>
                </c:pt>
                <c:pt idx="35">
                  <c:v>'14</c:v>
                </c:pt>
                <c:pt idx="39">
                  <c:v>'15</c:v>
                </c:pt>
                <c:pt idx="43">
                  <c:v>'16</c:v>
                </c:pt>
              </c:strCache>
            </c:strRef>
          </c:cat>
          <c:val>
            <c:numRef>
              <c:f>'I-45'!$I$13:$I$57</c:f>
              <c:numCache>
                <c:formatCode>0.0</c:formatCode>
                <c:ptCount val="45"/>
                <c:pt idx="0">
                  <c:v>7.19</c:v>
                </c:pt>
                <c:pt idx="1">
                  <c:v>6.62</c:v>
                </c:pt>
                <c:pt idx="2">
                  <c:v>6.74</c:v>
                </c:pt>
                <c:pt idx="3">
                  <c:v>8.4</c:v>
                </c:pt>
                <c:pt idx="4">
                  <c:v>8.83</c:v>
                </c:pt>
                <c:pt idx="5">
                  <c:v>9.6199999999999992</c:v>
                </c:pt>
                <c:pt idx="6">
                  <c:v>10.42</c:v>
                </c:pt>
                <c:pt idx="7">
                  <c:v>9.69</c:v>
                </c:pt>
                <c:pt idx="8">
                  <c:v>9.4499999999999993</c:v>
                </c:pt>
                <c:pt idx="9">
                  <c:v>9.83</c:v>
                </c:pt>
                <c:pt idx="10">
                  <c:v>9.84</c:v>
                </c:pt>
                <c:pt idx="11">
                  <c:v>13.14</c:v>
                </c:pt>
                <c:pt idx="12">
                  <c:v>11.64</c:v>
                </c:pt>
                <c:pt idx="13">
                  <c:v>14.91</c:v>
                </c:pt>
                <c:pt idx="14">
                  <c:v>16.73</c:v>
                </c:pt>
                <c:pt idx="15">
                  <c:v>15.91</c:v>
                </c:pt>
                <c:pt idx="16">
                  <c:v>16.579999999999998</c:v>
                </c:pt>
                <c:pt idx="17">
                  <c:v>15.58</c:v>
                </c:pt>
                <c:pt idx="18">
                  <c:v>15.72</c:v>
                </c:pt>
                <c:pt idx="19">
                  <c:v>14.63</c:v>
                </c:pt>
                <c:pt idx="20">
                  <c:v>13.92</c:v>
                </c:pt>
                <c:pt idx="21">
                  <c:v>13.52</c:v>
                </c:pt>
                <c:pt idx="22">
                  <c:v>13.59</c:v>
                </c:pt>
                <c:pt idx="23">
                  <c:v>13.07</c:v>
                </c:pt>
                <c:pt idx="24">
                  <c:v>12.5</c:v>
                </c:pt>
                <c:pt idx="25">
                  <c:v>11.47</c:v>
                </c:pt>
                <c:pt idx="26">
                  <c:v>10.92</c:v>
                </c:pt>
                <c:pt idx="27">
                  <c:v>13.02</c:v>
                </c:pt>
                <c:pt idx="28">
                  <c:v>12.22</c:v>
                </c:pt>
                <c:pt idx="29">
                  <c:v>12.06</c:v>
                </c:pt>
                <c:pt idx="30" formatCode="General">
                  <c:v>12.15</c:v>
                </c:pt>
                <c:pt idx="31">
                  <c:v>11.16</c:v>
                </c:pt>
                <c:pt idx="32" formatCode="General">
                  <c:v>10.86</c:v>
                </c:pt>
                <c:pt idx="33" formatCode="General">
                  <c:v>10.62</c:v>
                </c:pt>
                <c:pt idx="34" formatCode="General">
                  <c:v>10.039999999999999</c:v>
                </c:pt>
                <c:pt idx="35" formatCode="General">
                  <c:v>9.39</c:v>
                </c:pt>
                <c:pt idx="36" formatCode="General">
                  <c:v>8.8699999999999992</c:v>
                </c:pt>
                <c:pt idx="37" formatCode="General">
                  <c:v>8.9700000000000006</c:v>
                </c:pt>
                <c:pt idx="38" formatCode="General">
                  <c:v>9.01</c:v>
                </c:pt>
                <c:pt idx="39" formatCode="General">
                  <c:v>9.0399999999999991</c:v>
                </c:pt>
                <c:pt idx="40" formatCode="General">
                  <c:v>7.89</c:v>
                </c:pt>
                <c:pt idx="41" formatCode="General">
                  <c:v>6.62</c:v>
                </c:pt>
                <c:pt idx="42" formatCode="General">
                  <c:v>6.54</c:v>
                </c:pt>
                <c:pt idx="43" formatCode="General">
                  <c:v>6.24</c:v>
                </c:pt>
                <c:pt idx="44" formatCode="General">
                  <c:v>5.85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62-4DA0-A31D-D3A5C6D09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58026624"/>
        <c:axId val="58081664"/>
      </c:barChart>
      <c:catAx>
        <c:axId val="5802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58081664"/>
        <c:crosses val="autoZero"/>
        <c:auto val="1"/>
        <c:lblAlgn val="ctr"/>
        <c:lblOffset val="100"/>
        <c:noMultiLvlLbl val="0"/>
      </c:catAx>
      <c:valAx>
        <c:axId val="58081664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58026624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0"/>
          <c:y val="0.75685739726476997"/>
          <c:w val="1"/>
          <c:h val="0.23851312505889399"/>
        </c:manualLayout>
      </c:layout>
      <c:overlay val="0"/>
      <c:txPr>
        <a:bodyPr/>
        <a:lstStyle/>
        <a:p>
          <a:pPr>
            <a:defRPr sz="9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43407241816"/>
          <c:y val="7.1831831856107198E-2"/>
          <c:w val="0.79414909282186197"/>
          <c:h val="0.6698252994298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Útgjöld í m.kr. á  verðlagi 2016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168926.29485862853</c:v>
                </c:pt>
                <c:pt idx="1">
                  <c:v>161535.02770516538</c:v>
                </c:pt>
                <c:pt idx="2">
                  <c:v>148239.10851101324</c:v>
                </c:pt>
                <c:pt idx="3">
                  <c:v>144975.89856923485</c:v>
                </c:pt>
                <c:pt idx="4">
                  <c:v>145313.03630707273</c:v>
                </c:pt>
                <c:pt idx="5">
                  <c:v>150173.20521444146</c:v>
                </c:pt>
                <c:pt idx="6">
                  <c:v>158334.00817288051</c:v>
                </c:pt>
                <c:pt idx="7">
                  <c:v>171553.48480000003</c:v>
                </c:pt>
                <c:pt idx="8">
                  <c:v>170341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3C-4E52-8C39-734C079EA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Útgjöld í m.kr. á  verðlagi 2016 (skv. voráætlun)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9" formatCode="#,##0">
                  <c:v>177268.81227777782</c:v>
                </c:pt>
                <c:pt idx="10" formatCode="#,##0">
                  <c:v>180721.4467777778</c:v>
                </c:pt>
                <c:pt idx="11" formatCode="#,##0">
                  <c:v>186571.40350000001</c:v>
                </c:pt>
                <c:pt idx="12" formatCode="#,##0">
                  <c:v>195366.83799999999</c:v>
                </c:pt>
                <c:pt idx="13" formatCode="#,##0">
                  <c:v>201419.67249999999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74560"/>
        <c:axId val="582760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Útgjöld pr. mann í þús.kr. á verðlagi 2016</c:v>
                </c:pt>
              </c:strCache>
            </c:strRef>
          </c:tx>
          <c:spPr>
            <a:ln w="44450"/>
          </c:spPr>
          <c:marker>
            <c:symbol val="none"/>
          </c:marker>
          <c:val>
            <c:numRef>
              <c:f>Sheet1!$D$2:$D$15</c:f>
              <c:numCache>
                <c:formatCode>General</c:formatCode>
                <c:ptCount val="14"/>
                <c:pt idx="0">
                  <c:v>528.96085816294897</c:v>
                </c:pt>
                <c:pt idx="1">
                  <c:v>505.98919862790882</c:v>
                </c:pt>
                <c:pt idx="2">
                  <c:v>466.15192326878503</c:v>
                </c:pt>
                <c:pt idx="3">
                  <c:v>454.45066923260254</c:v>
                </c:pt>
                <c:pt idx="4">
                  <c:v>453.08945081340727</c:v>
                </c:pt>
                <c:pt idx="5">
                  <c:v>463.8354023746972</c:v>
                </c:pt>
                <c:pt idx="6">
                  <c:v>483.63170688036126</c:v>
                </c:pt>
                <c:pt idx="7">
                  <c:v>518.57909734911868</c:v>
                </c:pt>
                <c:pt idx="8">
                  <c:v>512.81843087369828</c:v>
                </c:pt>
                <c:pt idx="9">
                  <c:v>528.61523726807104</c:v>
                </c:pt>
                <c:pt idx="10">
                  <c:v>531.6149728128355</c:v>
                </c:pt>
                <c:pt idx="11">
                  <c:v>542.7152824239181</c:v>
                </c:pt>
                <c:pt idx="12">
                  <c:v>561.88334196146093</c:v>
                </c:pt>
                <c:pt idx="13">
                  <c:v>572.60701929446009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80192"/>
        <c:axId val="58278272"/>
      </c:lineChart>
      <c:catAx>
        <c:axId val="5827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58276096"/>
        <c:crosses val="autoZero"/>
        <c:auto val="1"/>
        <c:lblAlgn val="ctr"/>
        <c:lblOffset val="100"/>
        <c:noMultiLvlLbl val="0"/>
      </c:catAx>
      <c:valAx>
        <c:axId val="58276096"/>
        <c:scaling>
          <c:orientation val="minMax"/>
          <c:max val="25000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m.kr. á verðlagi 2016</a:t>
                </a:r>
              </a:p>
            </c:rich>
          </c:tx>
          <c:layout>
            <c:manualLayout>
              <c:xMode val="edge"/>
              <c:yMode val="edge"/>
              <c:x val="9.36300513765915E-2"/>
              <c:y val="1.522703637133059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58274560"/>
        <c:crosses val="autoZero"/>
        <c:crossBetween val="between"/>
      </c:valAx>
      <c:valAx>
        <c:axId val="5827827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000" b="0"/>
                </a:pPr>
                <a:r>
                  <a:rPr lang="is-IS" sz="1000" b="0" dirty="0" err="1" smtClean="0"/>
                  <a:t>þús.kr</a:t>
                </a:r>
                <a:r>
                  <a:rPr lang="is-IS" sz="1000" b="0" dirty="0" smtClean="0"/>
                  <a:t>. </a:t>
                </a:r>
                <a:r>
                  <a:rPr lang="is-IS" sz="1000" b="0" smtClean="0"/>
                  <a:t>pr.</a:t>
                </a:r>
                <a:r>
                  <a:rPr lang="is-IS" sz="1000" b="0" baseline="0" smtClean="0"/>
                  <a:t> mann á verðlagi 2016</a:t>
                </a:r>
                <a:endParaRPr lang="is-IS" sz="1000" b="0" dirty="0"/>
              </a:p>
            </c:rich>
          </c:tx>
          <c:layout>
            <c:manualLayout>
              <c:xMode val="edge"/>
              <c:yMode val="edge"/>
              <c:x val="0.83316390301110388"/>
              <c:y val="5.009926845035668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58280192"/>
        <c:crosses val="max"/>
        <c:crossBetween val="between"/>
      </c:valAx>
      <c:catAx>
        <c:axId val="58280192"/>
        <c:scaling>
          <c:orientation val="minMax"/>
        </c:scaling>
        <c:delete val="1"/>
        <c:axPos val="b"/>
        <c:majorTickMark val="out"/>
        <c:minorTickMark val="none"/>
        <c:tickLblPos val="nextTo"/>
        <c:crossAx val="5827827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Corbel" panose="020B0503020204020204" pitchFamily="34" charset="0"/>
                <a:ea typeface="Corbel" charset="0"/>
                <a:cs typeface="Corbel" charset="0"/>
              </a:defRPr>
            </a:pPr>
            <a:endParaRPr lang="is-IS"/>
          </a:p>
        </c:txPr>
      </c:legendEntry>
      <c:layout>
        <c:manualLayout>
          <c:xMode val="edge"/>
          <c:yMode val="edge"/>
          <c:x val="0.145160376564065"/>
          <c:y val="0.83081432218902995"/>
          <c:w val="0.77141853833918883"/>
          <c:h val="4.7999362942969394E-2"/>
        </c:manualLayout>
      </c:layout>
      <c:overlay val="0"/>
      <c:txPr>
        <a:bodyPr/>
        <a:lstStyle/>
        <a:p>
          <a:pPr>
            <a:defRPr sz="1000"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8396094839609E-2"/>
          <c:y val="0.12260839038090222"/>
          <c:w val="0.89345498217883157"/>
          <c:h val="0.565900035106196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'Opinber útgjöld'!$C$3:$E$36</c:f>
              <c:strCache>
                <c:ptCount val="27"/>
                <c:pt idx="0">
                  <c:v>Kórea</c:v>
                </c:pt>
                <c:pt idx="1">
                  <c:v>Ísrael </c:v>
                </c:pt>
                <c:pt idx="2">
                  <c:v>Síle</c:v>
                </c:pt>
                <c:pt idx="3">
                  <c:v>Ungverjaland</c:v>
                </c:pt>
                <c:pt idx="4">
                  <c:v>Eistland</c:v>
                </c:pt>
                <c:pt idx="5">
                  <c:v>Grikkland</c:v>
                </c:pt>
                <c:pt idx="6">
                  <c:v>Portúgal </c:v>
                </c:pt>
                <c:pt idx="7">
                  <c:v>Slóvenía</c:v>
                </c:pt>
                <c:pt idx="8">
                  <c:v>Spánn</c:v>
                </c:pt>
                <c:pt idx="9">
                  <c:v>Tékkland</c:v>
                </c:pt>
                <c:pt idx="10">
                  <c:v>Ítalía</c:v>
                </c:pt>
                <c:pt idx="11">
                  <c:v>Ísland</c:v>
                </c:pt>
                <c:pt idx="12">
                  <c:v>Kanada</c:v>
                </c:pt>
                <c:pt idx="13">
                  <c:v>Finnland</c:v>
                </c:pt>
                <c:pt idx="14">
                  <c:v>Nýja Sjáland</c:v>
                </c:pt>
                <c:pt idx="15">
                  <c:v>Bretland</c:v>
                </c:pt>
                <c:pt idx="16">
                  <c:v>Sviss</c:v>
                </c:pt>
                <c:pt idx="17">
                  <c:v>Austurríki</c:v>
                </c:pt>
                <c:pt idx="18">
                  <c:v>Belgía</c:v>
                </c:pt>
                <c:pt idx="19">
                  <c:v>Noregur</c:v>
                </c:pt>
                <c:pt idx="20">
                  <c:v>Frakkland</c:v>
                </c:pt>
                <c:pt idx="21">
                  <c:v>Holland</c:v>
                </c:pt>
                <c:pt idx="22">
                  <c:v>Danmörk</c:v>
                </c:pt>
                <c:pt idx="23">
                  <c:v>Ísland-...</c:v>
                </c:pt>
                <c:pt idx="24">
                  <c:v>Svíþjóð </c:v>
                </c:pt>
                <c:pt idx="25">
                  <c:v>Þýskaland</c:v>
                </c:pt>
                <c:pt idx="26">
                  <c:v>Japan</c:v>
                </c:pt>
              </c:strCache>
            </c:strRef>
          </c:cat>
          <c:val>
            <c:numRef>
              <c:f>'Opinber útgjöld'!$F$3:$F$36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8A-4378-9585-B8567EB8629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'Opinber útgjöld'!$C$3:$E$36</c:f>
              <c:strCache>
                <c:ptCount val="27"/>
                <c:pt idx="0">
                  <c:v>Kórea</c:v>
                </c:pt>
                <c:pt idx="1">
                  <c:v>Ísrael </c:v>
                </c:pt>
                <c:pt idx="2">
                  <c:v>Síle</c:v>
                </c:pt>
                <c:pt idx="3">
                  <c:v>Ungverjaland</c:v>
                </c:pt>
                <c:pt idx="4">
                  <c:v>Eistland</c:v>
                </c:pt>
                <c:pt idx="5">
                  <c:v>Grikkland</c:v>
                </c:pt>
                <c:pt idx="6">
                  <c:v>Portúgal </c:v>
                </c:pt>
                <c:pt idx="7">
                  <c:v>Slóvenía</c:v>
                </c:pt>
                <c:pt idx="8">
                  <c:v>Spánn</c:v>
                </c:pt>
                <c:pt idx="9">
                  <c:v>Tékkland</c:v>
                </c:pt>
                <c:pt idx="10">
                  <c:v>Ítalía</c:v>
                </c:pt>
                <c:pt idx="11">
                  <c:v>Ísland</c:v>
                </c:pt>
                <c:pt idx="12">
                  <c:v>Kanada</c:v>
                </c:pt>
                <c:pt idx="13">
                  <c:v>Finnland</c:v>
                </c:pt>
                <c:pt idx="14">
                  <c:v>Nýja Sjáland</c:v>
                </c:pt>
                <c:pt idx="15">
                  <c:v>Bretland</c:v>
                </c:pt>
                <c:pt idx="16">
                  <c:v>Sviss</c:v>
                </c:pt>
                <c:pt idx="17">
                  <c:v>Austurríki</c:v>
                </c:pt>
                <c:pt idx="18">
                  <c:v>Belgía</c:v>
                </c:pt>
                <c:pt idx="19">
                  <c:v>Noregur</c:v>
                </c:pt>
                <c:pt idx="20">
                  <c:v>Frakkland</c:v>
                </c:pt>
                <c:pt idx="21">
                  <c:v>Holland</c:v>
                </c:pt>
                <c:pt idx="22">
                  <c:v>Danmörk</c:v>
                </c:pt>
                <c:pt idx="23">
                  <c:v>Ísland-...</c:v>
                </c:pt>
                <c:pt idx="24">
                  <c:v>Svíþjóð </c:v>
                </c:pt>
                <c:pt idx="25">
                  <c:v>Þýskaland</c:v>
                </c:pt>
                <c:pt idx="26">
                  <c:v>Japan</c:v>
                </c:pt>
              </c:strCache>
            </c:strRef>
          </c:cat>
          <c:val>
            <c:numRef>
              <c:f>'Opinber útgjöld'!$G$3:$G$36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8A-4378-9585-B8567EB8629B}"/>
            </c:ext>
          </c:extLst>
        </c:ser>
        <c:ser>
          <c:idx val="2"/>
          <c:order val="2"/>
          <c:spPr>
            <a:solidFill>
              <a:srgbClr val="00468C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4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8A-4378-9585-B8567EB8629B}"/>
              </c:ext>
            </c:extLst>
          </c:dPt>
          <c:dPt>
            <c:idx val="23"/>
            <c:invertIfNegative val="0"/>
            <c:bubble3D val="0"/>
            <c:spPr>
              <a:solidFill>
                <a:srgbClr val="BB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78A-4378-9585-B8567EB862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'Opinber útgjöld'!$C$3:$E$36</c:f>
              <c:strCache>
                <c:ptCount val="27"/>
                <c:pt idx="0">
                  <c:v>Kórea</c:v>
                </c:pt>
                <c:pt idx="1">
                  <c:v>Ísrael </c:v>
                </c:pt>
                <c:pt idx="2">
                  <c:v>Síle</c:v>
                </c:pt>
                <c:pt idx="3">
                  <c:v>Ungverjaland</c:v>
                </c:pt>
                <c:pt idx="4">
                  <c:v>Eistland</c:v>
                </c:pt>
                <c:pt idx="5">
                  <c:v>Grikkland</c:v>
                </c:pt>
                <c:pt idx="6">
                  <c:v>Portúgal </c:v>
                </c:pt>
                <c:pt idx="7">
                  <c:v>Slóvenía</c:v>
                </c:pt>
                <c:pt idx="8">
                  <c:v>Spánn</c:v>
                </c:pt>
                <c:pt idx="9">
                  <c:v>Tékkland</c:v>
                </c:pt>
                <c:pt idx="10">
                  <c:v>Ítalía</c:v>
                </c:pt>
                <c:pt idx="11">
                  <c:v>Ísland</c:v>
                </c:pt>
                <c:pt idx="12">
                  <c:v>Kanada</c:v>
                </c:pt>
                <c:pt idx="13">
                  <c:v>Finnland</c:v>
                </c:pt>
                <c:pt idx="14">
                  <c:v>Nýja Sjáland</c:v>
                </c:pt>
                <c:pt idx="15">
                  <c:v>Bretland</c:v>
                </c:pt>
                <c:pt idx="16">
                  <c:v>Sviss</c:v>
                </c:pt>
                <c:pt idx="17">
                  <c:v>Austurríki</c:v>
                </c:pt>
                <c:pt idx="18">
                  <c:v>Belgía</c:v>
                </c:pt>
                <c:pt idx="19">
                  <c:v>Noregur</c:v>
                </c:pt>
                <c:pt idx="20">
                  <c:v>Frakkland</c:v>
                </c:pt>
                <c:pt idx="21">
                  <c:v>Holland</c:v>
                </c:pt>
                <c:pt idx="22">
                  <c:v>Danmörk</c:v>
                </c:pt>
                <c:pt idx="23">
                  <c:v>Ísland-...</c:v>
                </c:pt>
                <c:pt idx="24">
                  <c:v>Svíþjóð </c:v>
                </c:pt>
                <c:pt idx="25">
                  <c:v>Þýskaland</c:v>
                </c:pt>
                <c:pt idx="26">
                  <c:v>Japan</c:v>
                </c:pt>
              </c:strCache>
            </c:strRef>
          </c:cat>
          <c:val>
            <c:numRef>
              <c:f>'Opinber útgjöld'!$H$3:$H$36</c:f>
              <c:numCache>
                <c:formatCode>#,##0.0_ ;\-#,##0.0\ </c:formatCode>
                <c:ptCount val="27"/>
                <c:pt idx="0">
                  <c:v>4.0107999999999997</c:v>
                </c:pt>
                <c:pt idx="1">
                  <c:v>4.6025999999999998</c:v>
                </c:pt>
                <c:pt idx="2">
                  <c:v>4.6963999999999997</c:v>
                </c:pt>
                <c:pt idx="3">
                  <c:v>4.7156000000000002</c:v>
                </c:pt>
                <c:pt idx="4">
                  <c:v>4.7598000000000003</c:v>
                </c:pt>
                <c:pt idx="5">
                  <c:v>4.9682000000000004</c:v>
                </c:pt>
                <c:pt idx="6">
                  <c:v>5.8472999999999997</c:v>
                </c:pt>
                <c:pt idx="7">
                  <c:v>6.0373000000000001</c:v>
                </c:pt>
                <c:pt idx="8">
                  <c:v>6.29</c:v>
                </c:pt>
                <c:pt idx="9">
                  <c:v>6.3784000000000001</c:v>
                </c:pt>
                <c:pt idx="10">
                  <c:v>6.8311999999999999</c:v>
                </c:pt>
                <c:pt idx="11">
                  <c:v>7.1740000000000004</c:v>
                </c:pt>
                <c:pt idx="12">
                  <c:v>7.1816000000000004</c:v>
                </c:pt>
                <c:pt idx="13">
                  <c:v>7.2813999999999997</c:v>
                </c:pt>
                <c:pt idx="14">
                  <c:v>7.4995000000000003</c:v>
                </c:pt>
                <c:pt idx="15">
                  <c:v>7.7077</c:v>
                </c:pt>
                <c:pt idx="16">
                  <c:v>7.8373999999999997</c:v>
                </c:pt>
                <c:pt idx="17">
                  <c:v>7.8836000000000004</c:v>
                </c:pt>
                <c:pt idx="18">
                  <c:v>8.0319000000000003</c:v>
                </c:pt>
                <c:pt idx="19">
                  <c:v>8.4682999999999993</c:v>
                </c:pt>
                <c:pt idx="20">
                  <c:v>8.6373999999999995</c:v>
                </c:pt>
                <c:pt idx="21">
                  <c:v>8.6875999999999998</c:v>
                </c:pt>
                <c:pt idx="22">
                  <c:v>8.9093</c:v>
                </c:pt>
                <c:pt idx="23">
                  <c:v>9</c:v>
                </c:pt>
                <c:pt idx="24">
                  <c:v>9.2653999999999996</c:v>
                </c:pt>
                <c:pt idx="25">
                  <c:v>9.4205000000000005</c:v>
                </c:pt>
                <c:pt idx="26">
                  <c:v>9.5150000000000006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8A-4378-9585-B8567EB86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43424"/>
        <c:axId val="58344960"/>
      </c:barChart>
      <c:catAx>
        <c:axId val="583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is-IS"/>
          </a:p>
        </c:txPr>
        <c:crossAx val="58344960"/>
        <c:crosses val="autoZero"/>
        <c:auto val="1"/>
        <c:lblAlgn val="ctr"/>
        <c:lblOffset val="100"/>
        <c:noMultiLvlLbl val="0"/>
      </c:catAx>
      <c:valAx>
        <c:axId val="58344960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rgbClr val="DDDED5">
                  <a:alpha val="50000"/>
                </a:srgb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is-IS"/>
          </a:p>
        </c:txPr>
        <c:crossAx val="5834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22659941971235E-2"/>
          <c:y val="0.12241131060803193"/>
          <c:w val="0.84810516529336"/>
          <c:h val="0.56831394124134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Sheet1!$N$27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Sheet1!$M$28:$M$61</c:f>
              <c:strCache>
                <c:ptCount val="26"/>
                <c:pt idx="0">
                  <c:v>Tékkland</c:v>
                </c:pt>
                <c:pt idx="1">
                  <c:v>Noregur</c:v>
                </c:pt>
                <c:pt idx="2">
                  <c:v>Eistland</c:v>
                </c:pt>
                <c:pt idx="3">
                  <c:v>Ísland</c:v>
                </c:pt>
                <c:pt idx="4">
                  <c:v>Þýskaland</c:v>
                </c:pt>
                <c:pt idx="5">
                  <c:v>Danmörk</c:v>
                </c:pt>
                <c:pt idx="6">
                  <c:v>Japan</c:v>
                </c:pt>
                <c:pt idx="7">
                  <c:v>Svíþjóð </c:v>
                </c:pt>
                <c:pt idx="8">
                  <c:v>Nýja Sjáland</c:v>
                </c:pt>
                <c:pt idx="9">
                  <c:v>Bretland</c:v>
                </c:pt>
                <c:pt idx="10">
                  <c:v>Holland</c:v>
                </c:pt>
                <c:pt idx="11">
                  <c:v>Ítalía</c:v>
                </c:pt>
                <c:pt idx="12">
                  <c:v>Slóvenía</c:v>
                </c:pt>
                <c:pt idx="13">
                  <c:v>Ungverjaland</c:v>
                </c:pt>
                <c:pt idx="14">
                  <c:v>Belgía</c:v>
                </c:pt>
                <c:pt idx="15">
                  <c:v>Frakkland</c:v>
                </c:pt>
                <c:pt idx="16">
                  <c:v>Finnland</c:v>
                </c:pt>
                <c:pt idx="17">
                  <c:v>Austurríki</c:v>
                </c:pt>
                <c:pt idx="18">
                  <c:v>Spánn</c:v>
                </c:pt>
                <c:pt idx="19">
                  <c:v>Ísrael </c:v>
                </c:pt>
                <c:pt idx="20">
                  <c:v>Kanada</c:v>
                </c:pt>
                <c:pt idx="21">
                  <c:v>Portúgal </c:v>
                </c:pt>
                <c:pt idx="22">
                  <c:v>Síle</c:v>
                </c:pt>
                <c:pt idx="23">
                  <c:v>Kórea</c:v>
                </c:pt>
                <c:pt idx="24">
                  <c:v>Grikkland</c:v>
                </c:pt>
                <c:pt idx="25">
                  <c:v>Sviss</c:v>
                </c:pt>
              </c:strCache>
            </c:strRef>
          </c:cat>
          <c:val>
            <c:numRef>
              <c:f>Sheet1!$N$28:$N$61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4A-4E8F-B733-9F58EFC2AB0E}"/>
            </c:ext>
          </c:extLst>
        </c:ser>
        <c:ser>
          <c:idx val="1"/>
          <c:order val="1"/>
          <c:tx>
            <c:strRef>
              <c:f>Sheet1!$O$27</c:f>
              <c:strCache>
                <c:ptCount val="1"/>
                <c:pt idx="0">
                  <c:v>Country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Sheet1!$M$28:$M$61</c:f>
              <c:strCache>
                <c:ptCount val="26"/>
                <c:pt idx="0">
                  <c:v>Tékkland</c:v>
                </c:pt>
                <c:pt idx="1">
                  <c:v>Noregur</c:v>
                </c:pt>
                <c:pt idx="2">
                  <c:v>Eistland</c:v>
                </c:pt>
                <c:pt idx="3">
                  <c:v>Ísland</c:v>
                </c:pt>
                <c:pt idx="4">
                  <c:v>Þýskaland</c:v>
                </c:pt>
                <c:pt idx="5">
                  <c:v>Danmörk</c:v>
                </c:pt>
                <c:pt idx="6">
                  <c:v>Japan</c:v>
                </c:pt>
                <c:pt idx="7">
                  <c:v>Svíþjóð </c:v>
                </c:pt>
                <c:pt idx="8">
                  <c:v>Nýja Sjáland</c:v>
                </c:pt>
                <c:pt idx="9">
                  <c:v>Bretland</c:v>
                </c:pt>
                <c:pt idx="10">
                  <c:v>Holland</c:v>
                </c:pt>
                <c:pt idx="11">
                  <c:v>Ítalía</c:v>
                </c:pt>
                <c:pt idx="12">
                  <c:v>Slóvenía</c:v>
                </c:pt>
                <c:pt idx="13">
                  <c:v>Ungverjaland</c:v>
                </c:pt>
                <c:pt idx="14">
                  <c:v>Belgía</c:v>
                </c:pt>
                <c:pt idx="15">
                  <c:v>Frakkland</c:v>
                </c:pt>
                <c:pt idx="16">
                  <c:v>Finnland</c:v>
                </c:pt>
                <c:pt idx="17">
                  <c:v>Austurríki</c:v>
                </c:pt>
                <c:pt idx="18">
                  <c:v>Spánn</c:v>
                </c:pt>
                <c:pt idx="19">
                  <c:v>Ísrael </c:v>
                </c:pt>
                <c:pt idx="20">
                  <c:v>Kanada</c:v>
                </c:pt>
                <c:pt idx="21">
                  <c:v>Portúgal </c:v>
                </c:pt>
                <c:pt idx="22">
                  <c:v>Síle</c:v>
                </c:pt>
                <c:pt idx="23">
                  <c:v>Kórea</c:v>
                </c:pt>
                <c:pt idx="24">
                  <c:v>Grikkland</c:v>
                </c:pt>
                <c:pt idx="25">
                  <c:v>Sviss</c:v>
                </c:pt>
              </c:strCache>
            </c:strRef>
          </c:cat>
          <c:val>
            <c:numRef>
              <c:f>Sheet1!$O$28:$O$61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4A-4E8F-B733-9F58EFC2AB0E}"/>
            </c:ext>
          </c:extLst>
        </c:ser>
        <c:ser>
          <c:idx val="2"/>
          <c:order val="2"/>
          <c:tx>
            <c:strRef>
              <c:f>Sheet1!$P$27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468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4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4A-4E8F-B733-9F58EFC2AB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Corbel" charset="0"/>
                    <a:ea typeface="Corbel" charset="0"/>
                    <a:cs typeface="Corbel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Sheet1!$M$28:$M$61</c:f>
              <c:strCache>
                <c:ptCount val="26"/>
                <c:pt idx="0">
                  <c:v>Tékkland</c:v>
                </c:pt>
                <c:pt idx="1">
                  <c:v>Noregur</c:v>
                </c:pt>
                <c:pt idx="2">
                  <c:v>Eistland</c:v>
                </c:pt>
                <c:pt idx="3">
                  <c:v>Ísland</c:v>
                </c:pt>
                <c:pt idx="4">
                  <c:v>Þýskaland</c:v>
                </c:pt>
                <c:pt idx="5">
                  <c:v>Danmörk</c:v>
                </c:pt>
                <c:pt idx="6">
                  <c:v>Japan</c:v>
                </c:pt>
                <c:pt idx="7">
                  <c:v>Svíþjóð </c:v>
                </c:pt>
                <c:pt idx="8">
                  <c:v>Nýja Sjáland</c:v>
                </c:pt>
                <c:pt idx="9">
                  <c:v>Bretland</c:v>
                </c:pt>
                <c:pt idx="10">
                  <c:v>Holland</c:v>
                </c:pt>
                <c:pt idx="11">
                  <c:v>Ítalía</c:v>
                </c:pt>
                <c:pt idx="12">
                  <c:v>Slóvenía</c:v>
                </c:pt>
                <c:pt idx="13">
                  <c:v>Ungverjaland</c:v>
                </c:pt>
                <c:pt idx="14">
                  <c:v>Belgía</c:v>
                </c:pt>
                <c:pt idx="15">
                  <c:v>Frakkland</c:v>
                </c:pt>
                <c:pt idx="16">
                  <c:v>Finnland</c:v>
                </c:pt>
                <c:pt idx="17">
                  <c:v>Austurríki</c:v>
                </c:pt>
                <c:pt idx="18">
                  <c:v>Spánn</c:v>
                </c:pt>
                <c:pt idx="19">
                  <c:v>Ísrael </c:v>
                </c:pt>
                <c:pt idx="20">
                  <c:v>Kanada</c:v>
                </c:pt>
                <c:pt idx="21">
                  <c:v>Portúgal </c:v>
                </c:pt>
                <c:pt idx="22">
                  <c:v>Síle</c:v>
                </c:pt>
                <c:pt idx="23">
                  <c:v>Kórea</c:v>
                </c:pt>
                <c:pt idx="24">
                  <c:v>Grikkland</c:v>
                </c:pt>
                <c:pt idx="25">
                  <c:v>Sviss</c:v>
                </c:pt>
              </c:strCache>
            </c:strRef>
          </c:cat>
          <c:val>
            <c:numRef>
              <c:f>Sheet1!$P$28:$P$61</c:f>
              <c:numCache>
                <c:formatCode>#,##0.0</c:formatCode>
                <c:ptCount val="26"/>
                <c:pt idx="0">
                  <c:v>1.1604000000000001</c:v>
                </c:pt>
                <c:pt idx="1">
                  <c:v>1.4662999999999999</c:v>
                </c:pt>
                <c:pt idx="2">
                  <c:v>1.542</c:v>
                </c:pt>
                <c:pt idx="3">
                  <c:v>1.5921000000000001</c:v>
                </c:pt>
                <c:pt idx="4">
                  <c:v>1.6634</c:v>
                </c:pt>
                <c:pt idx="5">
                  <c:v>1.6763999999999999</c:v>
                </c:pt>
                <c:pt idx="6">
                  <c:v>1.6922999999999999</c:v>
                </c:pt>
                <c:pt idx="7">
                  <c:v>1.8049999999999999</c:v>
                </c:pt>
                <c:pt idx="8">
                  <c:v>1.9087000000000001</c:v>
                </c:pt>
                <c:pt idx="9">
                  <c:v>2.0455999999999999</c:v>
                </c:pt>
                <c:pt idx="10">
                  <c:v>2.0760999999999998</c:v>
                </c:pt>
                <c:pt idx="11">
                  <c:v>2.2197</c:v>
                </c:pt>
                <c:pt idx="12">
                  <c:v>2.3203</c:v>
                </c:pt>
                <c:pt idx="13">
                  <c:v>2.3245</c:v>
                </c:pt>
                <c:pt idx="14">
                  <c:v>2.3254999999999999</c:v>
                </c:pt>
                <c:pt idx="15">
                  <c:v>2.3506999999999998</c:v>
                </c:pt>
                <c:pt idx="16">
                  <c:v>2.3589000000000002</c:v>
                </c:pt>
                <c:pt idx="17">
                  <c:v>2.4733999999999998</c:v>
                </c:pt>
                <c:pt idx="18">
                  <c:v>2.7084999999999999</c:v>
                </c:pt>
                <c:pt idx="19">
                  <c:v>2.7654000000000001</c:v>
                </c:pt>
                <c:pt idx="20">
                  <c:v>2.9657</c:v>
                </c:pt>
                <c:pt idx="21">
                  <c:v>3.0097999999999998</c:v>
                </c:pt>
                <c:pt idx="22">
                  <c:v>3.0421</c:v>
                </c:pt>
                <c:pt idx="23">
                  <c:v>3.1983999999999999</c:v>
                </c:pt>
                <c:pt idx="24">
                  <c:v>3.2359</c:v>
                </c:pt>
                <c:pt idx="25">
                  <c:v>3.6987000000000001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4A-4E8F-B733-9F58EFC2AB0E}"/>
            </c:ext>
          </c:extLst>
        </c:ser>
        <c:ser>
          <c:idx val="3"/>
          <c:order val="3"/>
          <c:tx>
            <c:strRef>
              <c:f>Sheet1!$Q$27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Sheet1!$M$28:$M$61</c:f>
              <c:strCache>
                <c:ptCount val="26"/>
                <c:pt idx="0">
                  <c:v>Tékkland</c:v>
                </c:pt>
                <c:pt idx="1">
                  <c:v>Noregur</c:v>
                </c:pt>
                <c:pt idx="2">
                  <c:v>Eistland</c:v>
                </c:pt>
                <c:pt idx="3">
                  <c:v>Ísland</c:v>
                </c:pt>
                <c:pt idx="4">
                  <c:v>Þýskaland</c:v>
                </c:pt>
                <c:pt idx="5">
                  <c:v>Danmörk</c:v>
                </c:pt>
                <c:pt idx="6">
                  <c:v>Japan</c:v>
                </c:pt>
                <c:pt idx="7">
                  <c:v>Svíþjóð </c:v>
                </c:pt>
                <c:pt idx="8">
                  <c:v>Nýja Sjáland</c:v>
                </c:pt>
                <c:pt idx="9">
                  <c:v>Bretland</c:v>
                </c:pt>
                <c:pt idx="10">
                  <c:v>Holland</c:v>
                </c:pt>
                <c:pt idx="11">
                  <c:v>Ítalía</c:v>
                </c:pt>
                <c:pt idx="12">
                  <c:v>Slóvenía</c:v>
                </c:pt>
                <c:pt idx="13">
                  <c:v>Ungverjaland</c:v>
                </c:pt>
                <c:pt idx="14">
                  <c:v>Belgía</c:v>
                </c:pt>
                <c:pt idx="15">
                  <c:v>Frakkland</c:v>
                </c:pt>
                <c:pt idx="16">
                  <c:v>Finnland</c:v>
                </c:pt>
                <c:pt idx="17">
                  <c:v>Austurríki</c:v>
                </c:pt>
                <c:pt idx="18">
                  <c:v>Spánn</c:v>
                </c:pt>
                <c:pt idx="19">
                  <c:v>Ísrael </c:v>
                </c:pt>
                <c:pt idx="20">
                  <c:v>Kanada</c:v>
                </c:pt>
                <c:pt idx="21">
                  <c:v>Portúgal </c:v>
                </c:pt>
                <c:pt idx="22">
                  <c:v>Síle</c:v>
                </c:pt>
                <c:pt idx="23">
                  <c:v>Kórea</c:v>
                </c:pt>
                <c:pt idx="24">
                  <c:v>Grikkland</c:v>
                </c:pt>
                <c:pt idx="25">
                  <c:v>Sviss</c:v>
                </c:pt>
              </c:strCache>
            </c:strRef>
          </c:cat>
          <c:val>
            <c:numRef>
              <c:f>Sheet1!$Q$28:$Q$61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4A-4E8F-B733-9F58EFC2A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739008"/>
        <c:axId val="63740544"/>
      </c:barChart>
      <c:catAx>
        <c:axId val="637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63740544"/>
        <c:crosses val="autoZero"/>
        <c:auto val="1"/>
        <c:lblAlgn val="ctr"/>
        <c:lblOffset val="100"/>
        <c:noMultiLvlLbl val="0"/>
      </c:catAx>
      <c:valAx>
        <c:axId val="637405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rgbClr val="DDDED5">
                  <a:alpha val="50000"/>
                </a:srgb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 VLF</a:t>
                </a:r>
              </a:p>
            </c:rich>
          </c:tx>
          <c:layout>
            <c:manualLayout>
              <c:xMode val="edge"/>
              <c:yMode val="edge"/>
              <c:x val="3.8808072690270298E-2"/>
              <c:y val="1.42562234365513E-2"/>
            </c:manualLayout>
          </c:layout>
          <c:overlay val="0"/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637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is-I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43045353484258E-2"/>
          <c:y val="0.20739694012135254"/>
          <c:w val="0.83065447680588167"/>
          <c:h val="0.55218531080842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 capita'!$C$2</c:f>
              <c:strCache>
                <c:ptCount val="1"/>
                <c:pt idx="0">
                  <c:v>Usd pr.capita</c:v>
                </c:pt>
              </c:strCache>
            </c:strRef>
          </c:tx>
          <c:spPr>
            <a:solidFill>
              <a:srgbClr val="00468C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57-41E8-9E1E-D764CE7A8A85}"/>
              </c:ext>
            </c:extLst>
          </c:dPt>
          <c:dPt>
            <c:idx val="21"/>
            <c:invertIfNegative val="0"/>
            <c:bubble3D val="0"/>
            <c:spPr>
              <a:solidFill>
                <a:srgbClr val="BB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57-41E8-9E1E-D764CE7A8A85}"/>
              </c:ext>
            </c:extLst>
          </c:dPt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7-41E8-9E1E-D764CE7A8A85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7-41E8-9E1E-D764CE7A8A85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57-41E8-9E1E-D764CE7A8A8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 capita'!$B$3:$B$29</c:f>
              <c:strCache>
                <c:ptCount val="27"/>
                <c:pt idx="0">
                  <c:v>Síle</c:v>
                </c:pt>
                <c:pt idx="1">
                  <c:v>Eistland</c:v>
                </c:pt>
                <c:pt idx="2">
                  <c:v>Ungverjaland</c:v>
                </c:pt>
                <c:pt idx="3">
                  <c:v>Grikkland</c:v>
                </c:pt>
                <c:pt idx="4">
                  <c:v>Tékkland</c:v>
                </c:pt>
                <c:pt idx="5">
                  <c:v>Ísrael </c:v>
                </c:pt>
                <c:pt idx="6">
                  <c:v>Portúgal </c:v>
                </c:pt>
                <c:pt idx="7">
                  <c:v>Slóvenía</c:v>
                </c:pt>
                <c:pt idx="8">
                  <c:v>Kórea</c:v>
                </c:pt>
                <c:pt idx="9">
                  <c:v>Spánn</c:v>
                </c:pt>
                <c:pt idx="10">
                  <c:v>Ítalía</c:v>
                </c:pt>
                <c:pt idx="11">
                  <c:v>Nýja Sjáland</c:v>
                </c:pt>
                <c:pt idx="12">
                  <c:v>Finnland</c:v>
                </c:pt>
                <c:pt idx="13">
                  <c:v>Ísland</c:v>
                </c:pt>
                <c:pt idx="14">
                  <c:v>Bretland</c:v>
                </c:pt>
                <c:pt idx="15">
                  <c:v>Japan</c:v>
                </c:pt>
                <c:pt idx="16">
                  <c:v>Frakkland</c:v>
                </c:pt>
                <c:pt idx="17">
                  <c:v>Belgía</c:v>
                </c:pt>
                <c:pt idx="18">
                  <c:v>Kanada</c:v>
                </c:pt>
                <c:pt idx="19">
                  <c:v>Austurríki</c:v>
                </c:pt>
                <c:pt idx="20">
                  <c:v>Danmörk</c:v>
                </c:pt>
                <c:pt idx="21">
                  <c:v>Ísland - leiðrétt</c:v>
                </c:pt>
                <c:pt idx="22">
                  <c:v>Þýskaland</c:v>
                </c:pt>
                <c:pt idx="23">
                  <c:v>Holland</c:v>
                </c:pt>
                <c:pt idx="24">
                  <c:v>Svíþjóð </c:v>
                </c:pt>
                <c:pt idx="25">
                  <c:v>Noregur</c:v>
                </c:pt>
                <c:pt idx="26">
                  <c:v>Sviss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'per capita'!$A$3:$B$29</c15:sqref>
                  </c15:fullRef>
                  <c15:levelRef>
                    <c15:sqref>'per capita'!$B$3:$B$29</c15:sqref>
                  </c15:levelRef>
                </c:ext>
              </c:extLst>
            </c:strRef>
          </c:cat>
          <c:val>
            <c:numRef>
              <c:f>'per capita'!$C$3:$C$29</c:f>
              <c:numCache>
                <c:formatCode>#,##0</c:formatCode>
                <c:ptCount val="27"/>
                <c:pt idx="0">
                  <c:v>1595.5279</c:v>
                </c:pt>
                <c:pt idx="1">
                  <c:v>1613.1031</c:v>
                </c:pt>
                <c:pt idx="2">
                  <c:v>1676.6018999999999</c:v>
                </c:pt>
                <c:pt idx="3">
                  <c:v>1994.1161</c:v>
                </c:pt>
                <c:pt idx="4">
                  <c:v>2166.4171000000001</c:v>
                </c:pt>
                <c:pt idx="5">
                  <c:v>2292.3218999999999</c:v>
                </c:pt>
                <c:pt idx="6">
                  <c:v>2319.3755999999998</c:v>
                </c:pt>
                <c:pt idx="7">
                  <c:v>2353.3209999999999</c:v>
                </c:pt>
                <c:pt idx="8">
                  <c:v>2480.2836000000002</c:v>
                </c:pt>
                <c:pt idx="9">
                  <c:v>2896.8667999999998</c:v>
                </c:pt>
                <c:pt idx="10">
                  <c:v>2954.1372999999999</c:v>
                </c:pt>
                <c:pt idx="11">
                  <c:v>3183.9663</c:v>
                </c:pt>
                <c:pt idx="12">
                  <c:v>3627.9558999999999</c:v>
                </c:pt>
                <c:pt idx="13">
                  <c:v>3712.7076000000002</c:v>
                </c:pt>
                <c:pt idx="14">
                  <c:v>3755.9432999999999</c:v>
                </c:pt>
                <c:pt idx="15">
                  <c:v>3930.7352999999998</c:v>
                </c:pt>
                <c:pt idx="16">
                  <c:v>4027.9490000000001</c:v>
                </c:pt>
                <c:pt idx="17">
                  <c:v>4120.0478999999996</c:v>
                </c:pt>
                <c:pt idx="18">
                  <c:v>4288.9920000000002</c:v>
                </c:pt>
                <c:pt idx="19">
                  <c:v>4451.1826000000001</c:v>
                </c:pt>
                <c:pt idx="20">
                  <c:v>4484.5356000000002</c:v>
                </c:pt>
                <c:pt idx="21">
                  <c:v>4640.8845000000001</c:v>
                </c:pt>
                <c:pt idx="22">
                  <c:v>4772.3280000000004</c:v>
                </c:pt>
                <c:pt idx="23">
                  <c:v>4885.5541000000003</c:v>
                </c:pt>
                <c:pt idx="24">
                  <c:v>4906.8582999999999</c:v>
                </c:pt>
                <c:pt idx="25">
                  <c:v>5926.4438</c:v>
                </c:pt>
                <c:pt idx="26">
                  <c:v>6062.2568000000001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57-41E8-9E1E-D764CE7A8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111488"/>
        <c:axId val="40113280"/>
      </c:barChart>
      <c:lineChart>
        <c:grouping val="standard"/>
        <c:varyColors val="0"/>
        <c:ser>
          <c:idx val="1"/>
          <c:order val="1"/>
          <c:tx>
            <c:strRef>
              <c:f>'per capita'!$D$2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'per capita'!$B$3:$B$29</c:f>
              <c:strCache>
                <c:ptCount val="27"/>
                <c:pt idx="0">
                  <c:v>Síle</c:v>
                </c:pt>
                <c:pt idx="1">
                  <c:v>Eistland</c:v>
                </c:pt>
                <c:pt idx="2">
                  <c:v>Ungverjaland</c:v>
                </c:pt>
                <c:pt idx="3">
                  <c:v>Grikkland</c:v>
                </c:pt>
                <c:pt idx="4">
                  <c:v>Tékkland</c:v>
                </c:pt>
                <c:pt idx="5">
                  <c:v>Ísrael </c:v>
                </c:pt>
                <c:pt idx="6">
                  <c:v>Portúgal </c:v>
                </c:pt>
                <c:pt idx="7">
                  <c:v>Slóvenía</c:v>
                </c:pt>
                <c:pt idx="8">
                  <c:v>Kórea</c:v>
                </c:pt>
                <c:pt idx="9">
                  <c:v>Spánn</c:v>
                </c:pt>
                <c:pt idx="10">
                  <c:v>Ítalía</c:v>
                </c:pt>
                <c:pt idx="11">
                  <c:v>Nýja Sjáland</c:v>
                </c:pt>
                <c:pt idx="12">
                  <c:v>Finnland</c:v>
                </c:pt>
                <c:pt idx="13">
                  <c:v>Ísland</c:v>
                </c:pt>
                <c:pt idx="14">
                  <c:v>Bretland</c:v>
                </c:pt>
                <c:pt idx="15">
                  <c:v>Japan</c:v>
                </c:pt>
                <c:pt idx="16">
                  <c:v>Frakkland</c:v>
                </c:pt>
                <c:pt idx="17">
                  <c:v>Belgía</c:v>
                </c:pt>
                <c:pt idx="18">
                  <c:v>Kanada</c:v>
                </c:pt>
                <c:pt idx="19">
                  <c:v>Austurríki</c:v>
                </c:pt>
                <c:pt idx="20">
                  <c:v>Danmörk</c:v>
                </c:pt>
                <c:pt idx="21">
                  <c:v>Ísland - leiðrétt</c:v>
                </c:pt>
                <c:pt idx="22">
                  <c:v>Þýskaland</c:v>
                </c:pt>
                <c:pt idx="23">
                  <c:v>Holland</c:v>
                </c:pt>
                <c:pt idx="24">
                  <c:v>Svíþjóð </c:v>
                </c:pt>
                <c:pt idx="25">
                  <c:v>Noregur</c:v>
                </c:pt>
                <c:pt idx="26">
                  <c:v>Sviss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'per capita'!$A$3:$B$29</c15:sqref>
                  </c15:fullRef>
                  <c15:levelRef>
                    <c15:sqref>'per capita'!$B$3:$B$29</c15:sqref>
                  </c15:levelRef>
                </c:ext>
              </c:extLst>
            </c:strRef>
          </c:cat>
          <c:val>
            <c:numRef>
              <c:f>'per capita'!$D$3:$D$29</c:f>
              <c:numCache>
                <c:formatCode>#,##0.0</c:formatCode>
                <c:ptCount val="27"/>
                <c:pt idx="0">
                  <c:v>4.6344000000000003</c:v>
                </c:pt>
                <c:pt idx="1">
                  <c:v>4.6322999999999999</c:v>
                </c:pt>
                <c:pt idx="2">
                  <c:v>4.8071000000000002</c:v>
                </c:pt>
                <c:pt idx="3">
                  <c:v>4.9424000000000001</c:v>
                </c:pt>
                <c:pt idx="4">
                  <c:v>6.39</c:v>
                </c:pt>
                <c:pt idx="5">
                  <c:v>4.6500000000000004</c:v>
                </c:pt>
                <c:pt idx="6">
                  <c:v>5.9508000000000001</c:v>
                </c:pt>
                <c:pt idx="7">
                  <c:v>6.0705999999999998</c:v>
                </c:pt>
                <c:pt idx="8">
                  <c:v>3.9952999999999999</c:v>
                </c:pt>
                <c:pt idx="9">
                  <c:v>6.3367000000000004</c:v>
                </c:pt>
                <c:pt idx="10">
                  <c:v>6.8640999999999996</c:v>
                </c:pt>
                <c:pt idx="11">
                  <c:v>7.47</c:v>
                </c:pt>
                <c:pt idx="12">
                  <c:v>7.1707999999999998</c:v>
                </c:pt>
                <c:pt idx="13">
                  <c:v>7.1784999999999997</c:v>
                </c:pt>
                <c:pt idx="14">
                  <c:v>7.8579999999999997</c:v>
                </c:pt>
                <c:pt idx="15">
                  <c:v>9.6148000000000007</c:v>
                </c:pt>
                <c:pt idx="16">
                  <c:v>8.7393000000000001</c:v>
                </c:pt>
                <c:pt idx="17">
                  <c:v>8.0817999999999994</c:v>
                </c:pt>
                <c:pt idx="18">
                  <c:v>7.0514999999999999</c:v>
                </c:pt>
                <c:pt idx="19">
                  <c:v>7.7869000000000002</c:v>
                </c:pt>
                <c:pt idx="20">
                  <c:v>8.8899000000000008</c:v>
                </c:pt>
                <c:pt idx="21">
                  <c:v>9</c:v>
                </c:pt>
                <c:pt idx="22">
                  <c:v>9.3384</c:v>
                </c:pt>
                <c:pt idx="23">
                  <c:v>8.8163</c:v>
                </c:pt>
                <c:pt idx="24">
                  <c:v>9.3228000000000009</c:v>
                </c:pt>
                <c:pt idx="25">
                  <c:v>7.8783000000000003</c:v>
                </c:pt>
                <c:pt idx="26">
                  <c:v>7.4294000000000002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57-41E8-9E1E-D764CE7A8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16608"/>
        <c:axId val="40114816"/>
      </c:lineChart>
      <c:catAx>
        <c:axId val="401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0113280"/>
        <c:crosses val="autoZero"/>
        <c:auto val="1"/>
        <c:lblAlgn val="ctr"/>
        <c:lblOffset val="100"/>
        <c:noMultiLvlLbl val="0"/>
      </c:catAx>
      <c:valAx>
        <c:axId val="4011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0111488"/>
        <c:crosses val="autoZero"/>
        <c:crossBetween val="between"/>
      </c:valAx>
      <c:valAx>
        <c:axId val="40114816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0116608"/>
        <c:crosses val="max"/>
        <c:crossBetween val="between"/>
      </c:valAx>
      <c:catAx>
        <c:axId val="4011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114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17772626741"/>
          <c:y val="0.17008148084975999"/>
          <c:w val="0.75732808349524205"/>
          <c:h val="0.613517205753693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á ársnemanda (vinstri ás)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Sheet1!$B$3:$N$3</c:f>
              <c:numCache>
                <c:formatCode>#,##0</c:formatCode>
                <c:ptCount val="13"/>
                <c:pt idx="0">
                  <c:v>1154.5965810090945</c:v>
                </c:pt>
                <c:pt idx="1">
                  <c:v>1119.2058987462904</c:v>
                </c:pt>
                <c:pt idx="2">
                  <c:v>1040.9491392797886</c:v>
                </c:pt>
                <c:pt idx="3">
                  <c:v>1084.6241478462437</c:v>
                </c:pt>
                <c:pt idx="4">
                  <c:v>1079.263060732193</c:v>
                </c:pt>
                <c:pt idx="5">
                  <c:v>1101.1081004150635</c:v>
                </c:pt>
                <c:pt idx="6">
                  <c:v>1163.4587247736858</c:v>
                </c:pt>
                <c:pt idx="7">
                  <c:v>1402.4313731756679</c:v>
                </c:pt>
                <c:pt idx="8">
                  <c:v>1460.3354632587859</c:v>
                </c:pt>
                <c:pt idx="9">
                  <c:v>1502.2431052971017</c:v>
                </c:pt>
                <c:pt idx="10">
                  <c:v>1609.1949851852721</c:v>
                </c:pt>
                <c:pt idx="11">
                  <c:v>1728.8526225546041</c:v>
                </c:pt>
                <c:pt idx="12">
                  <c:v>1867.6095451977735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87-456D-97FA-5AE34070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9328"/>
        <c:axId val="67469312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heildarútgjöld (hægri ás)</c:v>
                </c:pt>
              </c:strCache>
            </c:strRef>
          </c:tx>
          <c:spPr>
            <a:ln>
              <a:solidFill>
                <a:srgbClr val="F4CA5A">
                  <a:alpha val="99000"/>
                </a:srgbClr>
              </a:solidFill>
            </a:ln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Sheet1!$B$2:$N$2</c:f>
              <c:numCache>
                <c:formatCode>#,##0</c:formatCode>
                <c:ptCount val="13"/>
                <c:pt idx="0">
                  <c:v>22992.059015924606</c:v>
                </c:pt>
                <c:pt idx="1">
                  <c:v>23207.11734881021</c:v>
                </c:pt>
                <c:pt idx="2">
                  <c:v>21308.228881057272</c:v>
                </c:pt>
                <c:pt idx="3">
                  <c:v>21945.200383373049</c:v>
                </c:pt>
                <c:pt idx="4">
                  <c:v>22033.155384847723</c:v>
                </c:pt>
                <c:pt idx="5">
                  <c:v>21943.9833331718</c:v>
                </c:pt>
                <c:pt idx="6">
                  <c:v>22749.108445499878</c:v>
                </c:pt>
                <c:pt idx="7">
                  <c:v>26329.246599999991</c:v>
                </c:pt>
                <c:pt idx="8">
                  <c:v>27425.1</c:v>
                </c:pt>
                <c:pt idx="9">
                  <c:v>28045.376532791593</c:v>
                </c:pt>
                <c:pt idx="10">
                  <c:v>28670.141993804147</c:v>
                </c:pt>
                <c:pt idx="11">
                  <c:v>29293.505951302959</c:v>
                </c:pt>
                <c:pt idx="12">
                  <c:v>29910.943460355815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87-456D-97FA-5AE34070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72768"/>
        <c:axId val="67470848"/>
      </c:lineChart>
      <c:catAx>
        <c:axId val="6745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67469312"/>
        <c:crosses val="autoZero"/>
        <c:auto val="1"/>
        <c:lblAlgn val="ctr"/>
        <c:lblOffset val="100"/>
        <c:noMultiLvlLbl val="0"/>
      </c:catAx>
      <c:valAx>
        <c:axId val="67469312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crossAx val="67459328"/>
        <c:crosses val="autoZero"/>
        <c:crossBetween val="between"/>
      </c:valAx>
      <c:valAx>
        <c:axId val="6747084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is-IS" b="0"/>
                  <a:t>m.kr.</a:t>
                </a:r>
              </a:p>
            </c:rich>
          </c:tx>
          <c:layout>
            <c:manualLayout>
              <c:xMode val="edge"/>
              <c:yMode val="edge"/>
              <c:x val="0.89640353793663097"/>
              <c:y val="5.541705757703520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67472768"/>
        <c:crosses val="max"/>
        <c:crossBetween val="between"/>
      </c:valAx>
      <c:catAx>
        <c:axId val="674727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74708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1089807627918898"/>
          <c:y val="0.89869882239438459"/>
          <c:w val="0.76828030947373604"/>
          <c:h val="9.5941326938651594E-2"/>
        </c:manualLayout>
      </c:layout>
      <c:overlay val="0"/>
    </c:legend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 sz="1000">
          <a:solidFill>
            <a:schemeClr val="dk1"/>
          </a:solidFill>
          <a:latin typeface="Corbel" charset="0"/>
          <a:ea typeface="Corbel" charset="0"/>
          <a:cs typeface="Corbel" charset="0"/>
        </a:defRPr>
      </a:pPr>
      <a:endParaRPr lang="is-I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68217345728"/>
          <c:y val="0.19859967320261401"/>
          <c:w val="0.79552174495009098"/>
          <c:h val="0.66576956211737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Ársnemendur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Sheet1!$B$2:$N$2</c:f>
              <c:numCache>
                <c:formatCode>#,##0</c:formatCode>
                <c:ptCount val="13"/>
                <c:pt idx="0">
                  <c:v>19913.5</c:v>
                </c:pt>
                <c:pt idx="1">
                  <c:v>20735.342241142858</c:v>
                </c:pt>
                <c:pt idx="2">
                  <c:v>20470</c:v>
                </c:pt>
                <c:pt idx="3">
                  <c:v>20233</c:v>
                </c:pt>
                <c:pt idx="4">
                  <c:v>20415</c:v>
                </c:pt>
                <c:pt idx="5">
                  <c:v>19929</c:v>
                </c:pt>
                <c:pt idx="6">
                  <c:v>19553</c:v>
                </c:pt>
                <c:pt idx="7">
                  <c:v>18774</c:v>
                </c:pt>
                <c:pt idx="8">
                  <c:v>18780</c:v>
                </c:pt>
                <c:pt idx="9">
                  <c:v>18669</c:v>
                </c:pt>
                <c:pt idx="10">
                  <c:v>17816.450000000004</c:v>
                </c:pt>
                <c:pt idx="11">
                  <c:v>16943.900000000001</c:v>
                </c:pt>
                <c:pt idx="12">
                  <c:v>16015.63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C8-479A-AC10-485AADCFB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34848"/>
        <c:axId val="67536384"/>
      </c:barChart>
      <c:catAx>
        <c:axId val="675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67536384"/>
        <c:crosses val="autoZero"/>
        <c:auto val="1"/>
        <c:lblAlgn val="ctr"/>
        <c:lblOffset val="100"/>
        <c:noMultiLvlLbl val="0"/>
      </c:catAx>
      <c:valAx>
        <c:axId val="67536384"/>
        <c:scaling>
          <c:orientation val="minMax"/>
          <c:min val="10000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F</a:t>
                </a:r>
                <a:r>
                  <a:rPr lang="is-IS" b="0"/>
                  <a:t>jöldi ársnemenda</a:t>
                </a:r>
              </a:p>
            </c:rich>
          </c:tx>
          <c:layout>
            <c:manualLayout>
              <c:xMode val="edge"/>
              <c:yMode val="edge"/>
              <c:x val="5.0138138372990103E-2"/>
              <c:y val="4.154143310926060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67534848"/>
        <c:crosses val="autoZero"/>
        <c:crossBetween val="between"/>
        <c:majorUnit val="2500"/>
      </c:valAx>
    </c:plotArea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 sz="1000">
          <a:solidFill>
            <a:schemeClr val="dk1"/>
          </a:solidFill>
          <a:latin typeface="Corbel" charset="0"/>
          <a:ea typeface="Corbel" charset="0"/>
          <a:cs typeface="Corbel" charset="0"/>
        </a:defRPr>
      </a:pPr>
      <a:endParaRPr lang="is-I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7625627346301"/>
          <c:y val="9.50714294503439E-2"/>
          <c:w val="0.84379456998526903"/>
          <c:h val="0.6496925026762969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Rekstrarútgjöld háskólastigsins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Sheet1!$B$5:$O$5</c:f>
              <c:numCache>
                <c:formatCode>#,##0</c:formatCode>
                <c:ptCount val="14"/>
                <c:pt idx="0">
                  <c:v>1845.0067271509308</c:v>
                </c:pt>
                <c:pt idx="1">
                  <c:v>1892.3465023435324</c:v>
                </c:pt>
                <c:pt idx="2">
                  <c:v>1644.5778815500678</c:v>
                </c:pt>
                <c:pt idx="3">
                  <c:v>1578.19015407441</c:v>
                </c:pt>
                <c:pt idx="4">
                  <c:v>1572.7980504512655</c:v>
                </c:pt>
                <c:pt idx="5">
                  <c:v>1552.6345696233107</c:v>
                </c:pt>
                <c:pt idx="6">
                  <c:v>1532.5621137701189</c:v>
                </c:pt>
                <c:pt idx="7">
                  <c:v>1724.5737693487661</c:v>
                </c:pt>
                <c:pt idx="8">
                  <c:v>1877.6350877192981</c:v>
                </c:pt>
                <c:pt idx="9">
                  <c:v>1914.3072461070578</c:v>
                </c:pt>
                <c:pt idx="10">
                  <c:v>1966.7102598839278</c:v>
                </c:pt>
                <c:pt idx="11">
                  <c:v>2019.710631497587</c:v>
                </c:pt>
                <c:pt idx="12">
                  <c:v>2073.1933695275366</c:v>
                </c:pt>
                <c:pt idx="13">
                  <c:v>2124.0347126272209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E-4AD1-B04A-CD3F5C8E5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614976"/>
        <c:axId val="67616768"/>
      </c:barChart>
      <c:catAx>
        <c:axId val="6761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67616768"/>
        <c:crosses val="autoZero"/>
        <c:auto val="1"/>
        <c:lblAlgn val="ctr"/>
        <c:lblOffset val="100"/>
        <c:noMultiLvlLbl val="0"/>
      </c:catAx>
      <c:valAx>
        <c:axId val="67616768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crossAx val="67614976"/>
        <c:crosses val="autoZero"/>
        <c:crossBetween val="between"/>
      </c:valAx>
    </c:plotArea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 sz="1000">
          <a:solidFill>
            <a:schemeClr val="dk1"/>
          </a:solidFill>
          <a:latin typeface="Corbel" charset="0"/>
          <a:ea typeface="Corbel" charset="0"/>
          <a:cs typeface="Corbel" charset="0"/>
        </a:defRPr>
      </a:pPr>
      <a:endParaRPr lang="is-I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98333638527742E-2"/>
          <c:y val="4.5110362055109363E-2"/>
          <c:w val="0.90451794543123964"/>
          <c:h val="0.78369376321298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Blað1!$B$1</c:f>
              <c:strCache>
                <c:ptCount val="1"/>
                <c:pt idx="0">
                  <c:v>Hagstofan feb 2016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numRef>
              <c:f>Blað1!$A$2:$A$8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Blað1!$B$2:$B$8</c:f>
              <c:numCache>
                <c:formatCode>General</c:formatCode>
                <c:ptCount val="7"/>
                <c:pt idx="1">
                  <c:v>3.2</c:v>
                </c:pt>
                <c:pt idx="2">
                  <c:v>2</c:v>
                </c:pt>
                <c:pt idx="3">
                  <c:v>2.2000000000000002</c:v>
                </c:pt>
                <c:pt idx="4">
                  <c:v>2.6</c:v>
                </c:pt>
                <c:pt idx="5">
                  <c:v>3.2</c:v>
                </c:pt>
                <c:pt idx="6">
                  <c:v>1.9</c:v>
                </c:pt>
              </c:numCache>
            </c:numRef>
          </c:val>
        </c:ser>
        <c:ser>
          <c:idx val="1"/>
          <c:order val="1"/>
          <c:tx>
            <c:strRef>
              <c:f>Blað1!$C$1</c:f>
              <c:strCache>
                <c:ptCount val="1"/>
                <c:pt idx="0">
                  <c:v>Hagstofan nóv 2016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Corbel" panose="020B0503020204020204" pitchFamily="34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Blað1!$A$2:$A$8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Blað1!$C$2:$C$8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3.9</c:v>
                </c:pt>
                <c:pt idx="2">
                  <c:v>3.1</c:v>
                </c:pt>
                <c:pt idx="3">
                  <c:v>3.3</c:v>
                </c:pt>
                <c:pt idx="4">
                  <c:v>3.5</c:v>
                </c:pt>
                <c:pt idx="5">
                  <c:v>3.5</c:v>
                </c:pt>
                <c:pt idx="6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18752"/>
        <c:axId val="41820544"/>
      </c:barChart>
      <c:catAx>
        <c:axId val="418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1820544"/>
        <c:crosses val="autoZero"/>
        <c:auto val="1"/>
        <c:lblAlgn val="ctr"/>
        <c:lblOffset val="100"/>
        <c:noMultiLvlLbl val="0"/>
      </c:catAx>
      <c:valAx>
        <c:axId val="41820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4181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150384544955137"/>
          <c:y val="0.92652777991062518"/>
          <c:w val="0.64459783006775317"/>
          <c:h val="7.3472220089374832E-2"/>
        </c:manualLayout>
      </c:layout>
      <c:overlay val="0"/>
      <c:txPr>
        <a:bodyPr/>
        <a:lstStyle/>
        <a:p>
          <a:pPr>
            <a:defRPr sz="1000"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78480164478104E-2"/>
          <c:y val="3.6412923596916502E-2"/>
          <c:w val="0.83175274702631197"/>
          <c:h val="0.658580558572334"/>
        </c:manualLayout>
      </c:layout>
      <c:lineChart>
        <c:grouping val="standard"/>
        <c:varyColors val="0"/>
        <c:ser>
          <c:idx val="0"/>
          <c:order val="0"/>
          <c:tx>
            <c:strRef>
              <c:f>'THJ01103'!$A$5</c:f>
              <c:strCache>
                <c:ptCount val="1"/>
                <c:pt idx="0">
                  <c:v>Hagvöxtur</c:v>
                </c:pt>
              </c:strCache>
            </c:strRef>
          </c:tx>
          <c:spPr>
            <a:ln w="25400">
              <a:solidFill>
                <a:srgbClr val="00468C"/>
              </a:solidFill>
            </a:ln>
          </c:spPr>
          <c:marker>
            <c:symbol val="none"/>
          </c:marker>
          <c:cat>
            <c:strRef>
              <c:f>'THJ01103'!$V$3:$AK$3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'THJ01103'!$V$5:$AK$5</c:f>
              <c:numCache>
                <c:formatCode>General</c:formatCode>
                <c:ptCount val="16"/>
                <c:pt idx="0">
                  <c:v>4.6805141579731743E-2</c:v>
                </c:pt>
                <c:pt idx="1">
                  <c:v>3.8337434992026936E-2</c:v>
                </c:pt>
                <c:pt idx="2">
                  <c:v>3.1470191267952159E-3</c:v>
                </c:pt>
                <c:pt idx="3">
                  <c:v>2.4401401880714248E-2</c:v>
                </c:pt>
                <c:pt idx="4">
                  <c:v>8.0997749544367767E-2</c:v>
                </c:pt>
                <c:pt idx="5">
                  <c:v>6.7043920462042855E-2</c:v>
                </c:pt>
                <c:pt idx="6">
                  <c:v>5.0006611233770371E-2</c:v>
                </c:pt>
                <c:pt idx="7">
                  <c:v>9.3500693054058212E-2</c:v>
                </c:pt>
                <c:pt idx="8">
                  <c:v>1.5193655101792269E-2</c:v>
                </c:pt>
                <c:pt idx="9">
                  <c:v>-6.9439411893359976E-2</c:v>
                </c:pt>
                <c:pt idx="10">
                  <c:v>-3.5598648738717563E-2</c:v>
                </c:pt>
                <c:pt idx="11">
                  <c:v>1.987130754876891E-2</c:v>
                </c:pt>
                <c:pt idx="12">
                  <c:v>1.2175353624697734E-2</c:v>
                </c:pt>
                <c:pt idx="13">
                  <c:v>4.4097735783569694E-2</c:v>
                </c:pt>
                <c:pt idx="14">
                  <c:v>1.9265263971408372E-2</c:v>
                </c:pt>
                <c:pt idx="15">
                  <c:v>4.1700191047583102E-2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BC-4A8F-BF9D-A4ADED823AFE}"/>
            </c:ext>
          </c:extLst>
        </c:ser>
        <c:ser>
          <c:idx val="1"/>
          <c:order val="1"/>
          <c:tx>
            <c:strRef>
              <c:f>'THJ01103'!$A$7</c:f>
              <c:strCache>
                <c:ptCount val="1"/>
                <c:pt idx="0">
                  <c:v>Atvinnuleysi</c:v>
                </c:pt>
              </c:strCache>
            </c:strRef>
          </c:tx>
          <c:spPr>
            <a:ln w="25400">
              <a:solidFill>
                <a:srgbClr val="BB0000"/>
              </a:solidFill>
            </a:ln>
          </c:spPr>
          <c:marker>
            <c:symbol val="none"/>
          </c:marker>
          <c:cat>
            <c:strRef>
              <c:f>'THJ01103'!$V$3:$AK$3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'THJ01103'!$V$7:$AK$7</c:f>
              <c:numCache>
                <c:formatCode>0.000</c:formatCode>
                <c:ptCount val="16"/>
                <c:pt idx="0">
                  <c:v>1.3294827309488883E-2</c:v>
                </c:pt>
                <c:pt idx="1">
                  <c:v>1.4034201307840874E-2</c:v>
                </c:pt>
                <c:pt idx="2">
                  <c:v>2.4997327539888606E-2</c:v>
                </c:pt>
                <c:pt idx="3">
                  <c:v>3.3561185670003886E-2</c:v>
                </c:pt>
                <c:pt idx="4">
                  <c:v>3.0997628250573145E-2</c:v>
                </c:pt>
                <c:pt idx="5">
                  <c:v>2.0600143852511257E-2</c:v>
                </c:pt>
                <c:pt idx="6">
                  <c:v>1.2849507897788414E-2</c:v>
                </c:pt>
                <c:pt idx="7">
                  <c:v>1.0102224753722735E-2</c:v>
                </c:pt>
                <c:pt idx="8">
                  <c:v>1.6482682296830305E-2</c:v>
                </c:pt>
                <c:pt idx="9">
                  <c:v>8.0168905314512082E-2</c:v>
                </c:pt>
                <c:pt idx="10">
                  <c:v>8.1324002279154803E-2</c:v>
                </c:pt>
                <c:pt idx="11">
                  <c:v>7.4268319257204576E-2</c:v>
                </c:pt>
                <c:pt idx="12">
                  <c:v>5.7676945037716504E-2</c:v>
                </c:pt>
                <c:pt idx="13">
                  <c:v>4.4353806121428495E-2</c:v>
                </c:pt>
                <c:pt idx="14">
                  <c:v>3.6437440830147681E-2</c:v>
                </c:pt>
                <c:pt idx="15">
                  <c:v>2.9470289201791126E-2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6BC-4A8F-BF9D-A4ADED823AFE}"/>
            </c:ext>
          </c:extLst>
        </c:ser>
        <c:ser>
          <c:idx val="2"/>
          <c:order val="2"/>
          <c:tx>
            <c:strRef>
              <c:f>'THJ01103'!$A$11</c:f>
              <c:strCache>
                <c:ptCount val="1"/>
                <c:pt idx="0">
                  <c:v>Vöxtur kaupmáttar</c:v>
                </c:pt>
              </c:strCache>
            </c:strRef>
          </c:tx>
          <c:spPr>
            <a:ln w="25400">
              <a:solidFill>
                <a:srgbClr val="F4CA5A"/>
              </a:solidFill>
            </a:ln>
          </c:spPr>
          <c:marker>
            <c:symbol val="none"/>
          </c:marker>
          <c:cat>
            <c:strRef>
              <c:f>'THJ01103'!$V$3:$AK$3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'THJ01103'!$V$11:$AK$11</c:f>
              <c:numCache>
                <c:formatCode>General</c:formatCode>
                <c:ptCount val="16"/>
                <c:pt idx="0">
                  <c:v>1.6E-2</c:v>
                </c:pt>
                <c:pt idx="1">
                  <c:v>0.02</c:v>
                </c:pt>
                <c:pt idx="2">
                  <c:v>2.2000000000000002E-2</c:v>
                </c:pt>
                <c:pt idx="3">
                  <c:v>3.4000000000000002E-2</c:v>
                </c:pt>
                <c:pt idx="4">
                  <c:v>1.3999999999999999E-2</c:v>
                </c:pt>
                <c:pt idx="5">
                  <c:v>2.6000000000000002E-2</c:v>
                </c:pt>
                <c:pt idx="6">
                  <c:v>2.6000000000000002E-2</c:v>
                </c:pt>
                <c:pt idx="7">
                  <c:v>3.7999999999999999E-2</c:v>
                </c:pt>
                <c:pt idx="8">
                  <c:v>-3.7000000000000005E-2</c:v>
                </c:pt>
                <c:pt idx="9">
                  <c:v>-7.2999999999999995E-2</c:v>
                </c:pt>
                <c:pt idx="10">
                  <c:v>-6.0000000000000001E-3</c:v>
                </c:pt>
                <c:pt idx="11">
                  <c:v>2.6000000000000002E-2</c:v>
                </c:pt>
                <c:pt idx="12">
                  <c:v>2.5000000000000001E-2</c:v>
                </c:pt>
                <c:pt idx="13">
                  <c:v>1.7000000000000001E-2</c:v>
                </c:pt>
                <c:pt idx="14">
                  <c:v>3.7000000000000005E-2</c:v>
                </c:pt>
                <c:pt idx="15">
                  <c:v>5.5E-2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6BC-4A8F-BF9D-A4ADED823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35904"/>
        <c:axId val="41837696"/>
      </c:lineChart>
      <c:catAx>
        <c:axId val="4183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1837696"/>
        <c:crosses val="autoZero"/>
        <c:auto val="1"/>
        <c:lblAlgn val="ctr"/>
        <c:lblOffset val="100"/>
        <c:noMultiLvlLbl val="0"/>
      </c:catAx>
      <c:valAx>
        <c:axId val="41837696"/>
        <c:scaling>
          <c:orientation val="minMax"/>
        </c:scaling>
        <c:delete val="0"/>
        <c:axPos val="l"/>
        <c:majorGridlines>
          <c:spPr>
            <a:ln w="6350"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1835904"/>
        <c:crosses val="autoZero"/>
        <c:crossBetween val="between"/>
        <c:majorUnit val="0.04"/>
      </c:valAx>
    </c:plotArea>
    <c:legend>
      <c:legendPos val="b"/>
      <c:layout>
        <c:manualLayout>
          <c:xMode val="edge"/>
          <c:yMode val="edge"/>
          <c:x val="0.143984397775821"/>
          <c:y val="0.79889267221972082"/>
          <c:w val="0.71203120444835899"/>
          <c:h val="0.12995272399819902"/>
        </c:manualLayout>
      </c:layout>
      <c:overlay val="0"/>
      <c:txPr>
        <a:bodyPr/>
        <a:lstStyle/>
        <a:p>
          <a:pPr>
            <a:defRPr sz="10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6978511990103E-2"/>
          <c:y val="2.7713097187541301E-2"/>
          <c:w val="0.80142572158730196"/>
          <c:h val="0.620276882594684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Framleiðsluspenna PM 2016/4</c:v>
                </c:pt>
              </c:strCache>
            </c:strRef>
          </c:tx>
          <c:spPr>
            <a:ln w="25400">
              <a:solidFill>
                <a:srgbClr val="00468C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 formatCode="yyyy">
                  <c:v>39448</c:v>
                </c:pt>
                <c:pt idx="4" formatCode="yyyy">
                  <c:v>39814</c:v>
                </c:pt>
                <c:pt idx="5" formatCode="yyyy">
                  <c:v>40179</c:v>
                </c:pt>
                <c:pt idx="6" formatCode="yyyy">
                  <c:v>40544</c:v>
                </c:pt>
                <c:pt idx="7" formatCode="yyyy">
                  <c:v>40909</c:v>
                </c:pt>
                <c:pt idx="8" formatCode="yyyy">
                  <c:v>41275</c:v>
                </c:pt>
                <c:pt idx="9" formatCode="yyyy">
                  <c:v>41640</c:v>
                </c:pt>
                <c:pt idx="10" formatCode="yyyy">
                  <c:v>42005</c:v>
                </c:pt>
                <c:pt idx="11" formatCode="yyyy">
                  <c:v>42370</c:v>
                </c:pt>
                <c:pt idx="12" formatCode="yyyy">
                  <c:v>42736</c:v>
                </c:pt>
                <c:pt idx="13" formatCode="yyyy">
                  <c:v>43101</c:v>
                </c:pt>
              </c:numCache>
            </c:numRef>
          </c:cat>
          <c:val>
            <c:numRef>
              <c:f>Sheet1!$B$2:$B$15</c:f>
              <c:numCache>
                <c:formatCode>0.00</c:formatCode>
                <c:ptCount val="14"/>
                <c:pt idx="0">
                  <c:v>2.4900000000000002</c:v>
                </c:pt>
                <c:pt idx="1">
                  <c:v>0.98</c:v>
                </c:pt>
                <c:pt idx="2">
                  <c:v>2.84</c:v>
                </c:pt>
                <c:pt idx="3">
                  <c:v>1.64</c:v>
                </c:pt>
                <c:pt idx="4">
                  <c:v>-1.48</c:v>
                </c:pt>
                <c:pt idx="5">
                  <c:v>-3.84</c:v>
                </c:pt>
                <c:pt idx="6">
                  <c:v>-1.8</c:v>
                </c:pt>
                <c:pt idx="7">
                  <c:v>-1.41</c:v>
                </c:pt>
                <c:pt idx="8">
                  <c:v>-0.32</c:v>
                </c:pt>
                <c:pt idx="9">
                  <c:v>0.1</c:v>
                </c:pt>
                <c:pt idx="10">
                  <c:v>1</c:v>
                </c:pt>
                <c:pt idx="11">
                  <c:v>2.2000000000000002</c:v>
                </c:pt>
                <c:pt idx="12">
                  <c:v>1.6</c:v>
                </c:pt>
                <c:pt idx="13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71-4F3E-8F71-5F0B95FDC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87552"/>
        <c:axId val="42089088"/>
      </c:lineChart>
      <c:catAx>
        <c:axId val="4208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089088"/>
        <c:crosses val="autoZero"/>
        <c:auto val="1"/>
        <c:lblAlgn val="ctr"/>
        <c:lblOffset val="100"/>
        <c:noMultiLvlLbl val="1"/>
      </c:catAx>
      <c:valAx>
        <c:axId val="42089088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0875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</c:legendEntry>
      <c:layout>
        <c:manualLayout>
          <c:xMode val="edge"/>
          <c:yMode val="edge"/>
          <c:x val="0.29473750843261098"/>
          <c:y val="0.79951829059684698"/>
          <c:w val="0.410524802274499"/>
          <c:h val="0.120020822686169"/>
        </c:manualLayout>
      </c:layout>
      <c:overlay val="0"/>
      <c:txPr>
        <a:bodyPr/>
        <a:lstStyle/>
        <a:p>
          <a:pPr>
            <a:defRPr sz="1000"/>
          </a:pPr>
          <a:endParaRPr lang="is-I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0212462180101"/>
          <c:y val="0.14914608493756829"/>
          <c:w val="0.82056428662782399"/>
          <c:h val="0.6288496122750084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Brúttó skuldir </c:v>
                </c:pt>
              </c:strCache>
            </c:strRef>
          </c:tx>
          <c:spPr>
            <a:solidFill>
              <a:srgbClr val="00468C"/>
            </a:solidFill>
          </c:spPr>
          <c:cat>
            <c:numRef>
              <c:f>Sheet1!$A$8:$A$20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Sheet1!$B$8:$B$20</c:f>
              <c:numCache>
                <c:formatCode>#,##0</c:formatCode>
                <c:ptCount val="13"/>
                <c:pt idx="0">
                  <c:v>252.99</c:v>
                </c:pt>
                <c:pt idx="1">
                  <c:v>196.14599999999999</c:v>
                </c:pt>
                <c:pt idx="2">
                  <c:v>292.52800000000002</c:v>
                </c:pt>
                <c:pt idx="3">
                  <c:v>311.01100000000002</c:v>
                </c:pt>
                <c:pt idx="4">
                  <c:v>931.32399999999996</c:v>
                </c:pt>
                <c:pt idx="5">
                  <c:v>1176.4359999999999</c:v>
                </c:pt>
                <c:pt idx="6">
                  <c:v>1285.866</c:v>
                </c:pt>
                <c:pt idx="7">
                  <c:v>1468.2750000000001</c:v>
                </c:pt>
                <c:pt idx="8">
                  <c:v>1501.4390000000001</c:v>
                </c:pt>
                <c:pt idx="9">
                  <c:v>1458.92</c:v>
                </c:pt>
                <c:pt idx="10">
                  <c:v>1491.607</c:v>
                </c:pt>
                <c:pt idx="11">
                  <c:v>1348.8</c:v>
                </c:pt>
                <c:pt idx="12">
                  <c:v>1171.0999999999999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5-432D-979E-82EE02E74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78048"/>
        <c:axId val="42179584"/>
      </c:areaChart>
      <c:catAx>
        <c:axId val="4217804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179584"/>
        <c:crosses val="autoZero"/>
        <c:auto val="1"/>
        <c:lblAlgn val="ctr"/>
        <c:lblOffset val="100"/>
        <c:noMultiLvlLbl val="0"/>
      </c:catAx>
      <c:valAx>
        <c:axId val="42179584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>
                    <a:latin typeface="Corbel" charset="0"/>
                    <a:ea typeface="Corbel" charset="0"/>
                    <a:cs typeface="Corbel" charset="0"/>
                  </a:rPr>
                  <a:t>mia.kr.</a:t>
                </a:r>
              </a:p>
            </c:rich>
          </c:tx>
          <c:layout>
            <c:manualLayout>
              <c:xMode val="edge"/>
              <c:yMode val="edge"/>
              <c:x val="5.7923499552366101E-2"/>
              <c:y val="2.908323907484729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17804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800"/>
      </a:pPr>
      <a:endParaRPr lang="is-I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8194444444399"/>
          <c:y val="0.14613593385172668"/>
          <c:w val="0.83911250000000004"/>
          <c:h val="0.49652054517181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Frumjöfnuður án óregl. liða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1A-43D8-95DE-44D1B4B0DAAF}"/>
              </c:ext>
            </c:extLst>
          </c:dPt>
          <c:dPt>
            <c:idx val="6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1A-43D8-95DE-44D1B4B0DAAF}"/>
              </c:ext>
            </c:extLst>
          </c:dPt>
          <c:dPt>
            <c:idx val="11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1A-43D8-95DE-44D1B4B0DAAF}"/>
              </c:ext>
            </c:extLst>
          </c:dPt>
          <c:dPt>
            <c:idx val="12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1A-43D8-95DE-44D1B4B0DAAF}"/>
              </c:ext>
            </c:extLst>
          </c:dPt>
          <c:cat>
            <c:numRef>
              <c:f>Sheet1!$A$8:$A$20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Sheet1!$B$8:$B$20</c:f>
              <c:numCache>
                <c:formatCode>#,##0.0</c:formatCode>
                <c:ptCount val="13"/>
                <c:pt idx="0">
                  <c:v>25.552999999999997</c:v>
                </c:pt>
                <c:pt idx="1">
                  <c:v>66.370799999999917</c:v>
                </c:pt>
                <c:pt idx="2">
                  <c:v>86.601423435000015</c:v>
                </c:pt>
                <c:pt idx="3">
                  <c:v>78.893524132999858</c:v>
                </c:pt>
                <c:pt idx="4">
                  <c:v>18.762813729999834</c:v>
                </c:pt>
                <c:pt idx="5">
                  <c:v>-72.738693205581569</c:v>
                </c:pt>
                <c:pt idx="6">
                  <c:v>-24.900651240930074</c:v>
                </c:pt>
                <c:pt idx="7">
                  <c:v>1.8696352164550376</c:v>
                </c:pt>
                <c:pt idx="8">
                  <c:v>38.869252904110056</c:v>
                </c:pt>
                <c:pt idx="9">
                  <c:v>61.740964817000076</c:v>
                </c:pt>
                <c:pt idx="10">
                  <c:v>95.123627214999942</c:v>
                </c:pt>
                <c:pt idx="11">
                  <c:v>82.401499999999828</c:v>
                </c:pt>
                <c:pt idx="12">
                  <c:v>73.452200000000175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1A-43D8-95DE-44D1B4B0DA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Heildarjöfnuður án óregl. liða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A1A-43D8-95DE-44D1B4B0DAA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7A1A-43D8-95DE-44D1B4B0DAA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7A1A-43D8-95DE-44D1B4B0DAA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7A1A-43D8-95DE-44D1B4B0DAA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7A1A-43D8-95DE-44D1B4B0DAAF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7A1A-43D8-95DE-44D1B4B0DAAF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7A1A-43D8-95DE-44D1B4B0DAAF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7A1A-43D8-95DE-44D1B4B0DAAF}"/>
              </c:ext>
            </c:extLst>
          </c:dPt>
          <c:cat>
            <c:numRef>
              <c:f>Sheet1!$A$8:$A$20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Sheet1!$C$8:$C$20</c:f>
              <c:numCache>
                <c:formatCode>#,##0.0</c:formatCode>
                <c:ptCount val="13"/>
                <c:pt idx="0">
                  <c:v>22.712099999999964</c:v>
                </c:pt>
                <c:pt idx="1">
                  <c:v>62.266199999999913</c:v>
                </c:pt>
                <c:pt idx="2">
                  <c:v>89.565949679000028</c:v>
                </c:pt>
                <c:pt idx="3">
                  <c:v>81.684128180999778</c:v>
                </c:pt>
                <c:pt idx="4">
                  <c:v>25.46370106299986</c:v>
                </c:pt>
                <c:pt idx="5">
                  <c:v>-112.97372488558159</c:v>
                </c:pt>
                <c:pt idx="6">
                  <c:v>-63.747915527930104</c:v>
                </c:pt>
                <c:pt idx="7">
                  <c:v>-44.34974751154499</c:v>
                </c:pt>
                <c:pt idx="8">
                  <c:v>-14.986547095889819</c:v>
                </c:pt>
                <c:pt idx="9">
                  <c:v>3.7963769919999777</c:v>
                </c:pt>
                <c:pt idx="10">
                  <c:v>35.168053725999926</c:v>
                </c:pt>
                <c:pt idx="11">
                  <c:v>19.129699999999843</c:v>
                </c:pt>
                <c:pt idx="12">
                  <c:v>18.901200000000244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A1A-43D8-95DE-44D1B4B0D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4752"/>
        <c:axId val="42316928"/>
      </c:barChart>
      <c:catAx>
        <c:axId val="4231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316928"/>
        <c:crosses val="autoZero"/>
        <c:auto val="1"/>
        <c:lblAlgn val="ctr"/>
        <c:lblOffset val="100"/>
        <c:noMultiLvlLbl val="0"/>
      </c:catAx>
      <c:valAx>
        <c:axId val="42316928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z="1000">
                    <a:latin typeface="Corbel" charset="0"/>
                    <a:ea typeface="Corbel" charset="0"/>
                    <a:cs typeface="Corbel" charset="0"/>
                  </a:rPr>
                  <a:t>mia.kr.</a:t>
                </a:r>
              </a:p>
            </c:rich>
          </c:tx>
          <c:layout>
            <c:manualLayout>
              <c:xMode val="edge"/>
              <c:yMode val="edge"/>
              <c:x val="3.4874965012250403E-2"/>
              <c:y val="3.0421200821585701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314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6586119489319"/>
          <c:y val="0.8137054621978026"/>
          <c:w val="0.86912370370370373"/>
          <c:h val="0.14430339329902264"/>
        </c:manualLayout>
      </c:layout>
      <c:overlay val="0"/>
      <c:txPr>
        <a:bodyPr/>
        <a:lstStyle/>
        <a:p>
          <a:pPr>
            <a:defRPr sz="1000">
              <a:latin typeface="Corbel" charset="0"/>
              <a:ea typeface="Corbel" charset="0"/>
              <a:cs typeface="Corbel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is-I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4305564925501"/>
          <c:y val="0.13643174854875612"/>
          <c:w val="0.83475127599971999"/>
          <c:h val="0.69027410360860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Afkoma Sveitarfélaga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D2-46F6-A708-1D32252DA809}"/>
              </c:ext>
            </c:extLst>
          </c:dPt>
          <c:dPt>
            <c:idx val="2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D2-46F6-A708-1D32252DA809}"/>
              </c:ext>
            </c:extLst>
          </c:dPt>
          <c:dPt>
            <c:idx val="3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D2-46F6-A708-1D32252DA809}"/>
              </c:ext>
            </c:extLst>
          </c:dPt>
          <c:dPt>
            <c:idx val="7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D2-46F6-A708-1D32252DA809}"/>
              </c:ext>
            </c:extLst>
          </c:dPt>
          <c:dPt>
            <c:idx val="8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D2-46F6-A708-1D32252DA809}"/>
              </c:ext>
            </c:extLst>
          </c:dPt>
          <c:dPt>
            <c:idx val="9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D2-46F6-A708-1D32252DA809}"/>
              </c:ext>
            </c:extLst>
          </c:dPt>
          <c:cat>
            <c:numRef>
              <c:f>Sheet1!$A$8:$A$20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Sheet1!$B$8:$B$20</c:f>
              <c:numCache>
                <c:formatCode>0.0</c:formatCode>
                <c:ptCount val="13"/>
                <c:pt idx="0">
                  <c:v>-7.133</c:v>
                </c:pt>
                <c:pt idx="1">
                  <c:v>1.028</c:v>
                </c:pt>
                <c:pt idx="2">
                  <c:v>3.7679999999999998</c:v>
                </c:pt>
                <c:pt idx="3">
                  <c:v>7.9779999999999998</c:v>
                </c:pt>
                <c:pt idx="4">
                  <c:v>-12.875999999999999</c:v>
                </c:pt>
                <c:pt idx="5">
                  <c:v>-15.36</c:v>
                </c:pt>
                <c:pt idx="6">
                  <c:v>-13.327</c:v>
                </c:pt>
                <c:pt idx="7">
                  <c:v>-5.1040000000000001</c:v>
                </c:pt>
                <c:pt idx="8">
                  <c:v>-8.6300000000000008</c:v>
                </c:pt>
                <c:pt idx="9">
                  <c:v>-7.2869999999999999</c:v>
                </c:pt>
                <c:pt idx="10">
                  <c:v>-16.093</c:v>
                </c:pt>
                <c:pt idx="11">
                  <c:v>-13.669</c:v>
                </c:pt>
                <c:pt idx="12">
                  <c:v>-5.3630177325794648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4D2-46F6-A708-1D32252DA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80000"/>
        <c:axId val="42483072"/>
      </c:barChart>
      <c:catAx>
        <c:axId val="424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483072"/>
        <c:crosses val="autoZero"/>
        <c:auto val="1"/>
        <c:lblAlgn val="ctr"/>
        <c:lblOffset val="100"/>
        <c:noMultiLvlLbl val="0"/>
      </c:catAx>
      <c:valAx>
        <c:axId val="42483072"/>
        <c:scaling>
          <c:orientation val="minMax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z="1000">
                    <a:latin typeface="Corbel" charset="0"/>
                    <a:ea typeface="Corbel" charset="0"/>
                    <a:cs typeface="Corbel" charset="0"/>
                  </a:rPr>
                  <a:t>mia.kr.</a:t>
                </a:r>
              </a:p>
            </c:rich>
          </c:tx>
          <c:layout>
            <c:manualLayout>
              <c:xMode val="edge"/>
              <c:yMode val="edge"/>
              <c:x val="5.6647083650904498E-2"/>
              <c:y val="3.1754439081986399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is-IS"/>
          </a:p>
        </c:txPr>
        <c:crossAx val="4248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is-I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3E02-E0EE-43CE-8C64-4A47FE06A2C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3D659B4A-68F8-4BF9-B58A-676E01D17CD5}">
      <dgm:prSet phldrT="[Text]" custT="1"/>
      <dgm:spPr>
        <a:solidFill>
          <a:srgbClr val="00468C"/>
        </a:solidFill>
      </dgm:spPr>
      <dgm:t>
        <a:bodyPr/>
        <a:lstStyle/>
        <a:p>
          <a:r>
            <a:rPr lang="is-IS" sz="1400" b="0" i="0" smtClean="0">
              <a:latin typeface="Corbel" charset="0"/>
              <a:ea typeface="Corbel" charset="0"/>
              <a:cs typeface="Corbel" charset="0"/>
            </a:rPr>
            <a:t>Þingsetning og framlagning fjárlagafrumvarps fyrir árið 2017</a:t>
          </a:r>
          <a:endParaRPr lang="is-IS" sz="1400" b="0" i="0">
            <a:latin typeface="Corbel" charset="0"/>
            <a:ea typeface="Corbel" charset="0"/>
            <a:cs typeface="Corbel" charset="0"/>
          </a:endParaRPr>
        </a:p>
      </dgm:t>
    </dgm:pt>
    <dgm:pt modelId="{6644C031-8876-48E3-9494-71158EEBC265}" type="parTrans" cxnId="{343A1306-818B-4FD5-AEA2-101DA1B27165}">
      <dgm:prSet/>
      <dgm:spPr/>
      <dgm:t>
        <a:bodyPr/>
        <a:lstStyle/>
        <a:p>
          <a:endParaRPr lang="is-IS"/>
        </a:p>
      </dgm:t>
    </dgm:pt>
    <dgm:pt modelId="{0FB3AADD-F5C3-4B02-AF84-4C6E150F3A8B}" type="sibTrans" cxnId="{343A1306-818B-4FD5-AEA2-101DA1B27165}">
      <dgm:prSet/>
      <dgm:spPr>
        <a:ln w="63500">
          <a:solidFill>
            <a:srgbClr val="F4CA5A"/>
          </a:solidFill>
          <a:tailEnd type="triangle"/>
        </a:ln>
      </dgm:spPr>
      <dgm:t>
        <a:bodyPr/>
        <a:lstStyle/>
        <a:p>
          <a:endParaRPr lang="is-IS"/>
        </a:p>
      </dgm:t>
    </dgm:pt>
    <dgm:pt modelId="{E76B44B9-AC73-43ED-87EC-D0ACE85F7F9B}">
      <dgm:prSet phldrT="[Text]" custT="1"/>
      <dgm:spPr>
        <a:solidFill>
          <a:srgbClr val="00468C"/>
        </a:solidFill>
      </dgm:spPr>
      <dgm:t>
        <a:bodyPr lIns="0"/>
        <a:lstStyle/>
        <a:p>
          <a:r>
            <a:rPr lang="is-IS" sz="1400" smtClean="0">
              <a:latin typeface="Corbel" charset="0"/>
              <a:ea typeface="Corbel" charset="0"/>
              <a:cs typeface="Corbel" charset="0"/>
            </a:rPr>
            <a:t>Myndun ríkisstjórnar og markmiða-setning um opinber fjármál</a:t>
          </a:r>
          <a:endParaRPr lang="is-IS" sz="1400">
            <a:latin typeface="Corbel" charset="0"/>
            <a:ea typeface="Corbel" charset="0"/>
            <a:cs typeface="Corbel" charset="0"/>
          </a:endParaRPr>
        </a:p>
      </dgm:t>
    </dgm:pt>
    <dgm:pt modelId="{DD0A4866-FF77-4EA1-91B5-42CEF7E876E8}" type="parTrans" cxnId="{46AA3EF0-12CC-41A6-894B-73857249909F}">
      <dgm:prSet/>
      <dgm:spPr/>
      <dgm:t>
        <a:bodyPr/>
        <a:lstStyle/>
        <a:p>
          <a:endParaRPr lang="is-IS"/>
        </a:p>
      </dgm:t>
    </dgm:pt>
    <dgm:pt modelId="{D02D3408-1A84-45AD-812C-D7B205559483}" type="sibTrans" cxnId="{46AA3EF0-12CC-41A6-894B-73857249909F}">
      <dgm:prSet/>
      <dgm:spPr>
        <a:ln w="63500">
          <a:solidFill>
            <a:srgbClr val="F4CA5A"/>
          </a:solidFill>
          <a:tailEnd type="triangle"/>
        </a:ln>
      </dgm:spPr>
      <dgm:t>
        <a:bodyPr/>
        <a:lstStyle/>
        <a:p>
          <a:endParaRPr lang="is-IS"/>
        </a:p>
      </dgm:t>
    </dgm:pt>
    <dgm:pt modelId="{B94ED384-5202-493F-88F2-4862645D8A7E}">
      <dgm:prSet phldrT="[Text]" custT="1"/>
      <dgm:spPr>
        <a:solidFill>
          <a:srgbClr val="00468C"/>
        </a:solidFill>
      </dgm:spPr>
      <dgm:t>
        <a:bodyPr/>
        <a:lstStyle/>
        <a:p>
          <a:r>
            <a:rPr lang="is-IS" sz="1400" smtClean="0">
              <a:latin typeface="Corbel" charset="0"/>
              <a:ea typeface="Corbel" charset="0"/>
              <a:cs typeface="Corbel" charset="0"/>
            </a:rPr>
            <a:t>Álit fjármálaráðs á samræmi fjármála-stefnu við grunngildi og fjármálareglur laga um opinber fjármál</a:t>
          </a:r>
          <a:endParaRPr lang="is-IS" sz="1400">
            <a:latin typeface="Corbel" charset="0"/>
            <a:ea typeface="Corbel" charset="0"/>
            <a:cs typeface="Corbel" charset="0"/>
          </a:endParaRPr>
        </a:p>
      </dgm:t>
    </dgm:pt>
    <dgm:pt modelId="{9FF7E901-975D-402F-BE66-32190A8B7AFF}" type="parTrans" cxnId="{E718A1D6-3447-4919-BF17-6F7601B88BD1}">
      <dgm:prSet/>
      <dgm:spPr/>
      <dgm:t>
        <a:bodyPr/>
        <a:lstStyle/>
        <a:p>
          <a:endParaRPr lang="is-IS"/>
        </a:p>
      </dgm:t>
    </dgm:pt>
    <dgm:pt modelId="{4C3685CD-684D-4A2F-BAEA-A654F3AC20D8}" type="sibTrans" cxnId="{E718A1D6-3447-4919-BF17-6F7601B88BD1}">
      <dgm:prSet/>
      <dgm:spPr>
        <a:ln w="63500">
          <a:solidFill>
            <a:srgbClr val="F4CA5A"/>
          </a:solidFill>
          <a:tailEnd type="triangle"/>
        </a:ln>
      </dgm:spPr>
      <dgm:t>
        <a:bodyPr/>
        <a:lstStyle/>
        <a:p>
          <a:endParaRPr lang="is-IS"/>
        </a:p>
      </dgm:t>
    </dgm:pt>
    <dgm:pt modelId="{1829FA17-7D83-4975-A7BA-FABC47F196CC}">
      <dgm:prSet phldrT="[Text]" custT="1"/>
      <dgm:spPr>
        <a:solidFill>
          <a:srgbClr val="00468C"/>
        </a:solidFill>
      </dgm:spPr>
      <dgm:t>
        <a:bodyPr/>
        <a:lstStyle/>
        <a:p>
          <a:r>
            <a:rPr lang="is-IS" sz="1400" smtClean="0">
              <a:latin typeface="Corbel" charset="0"/>
              <a:ea typeface="Corbel" charset="0"/>
              <a:cs typeface="Corbel" charset="0"/>
            </a:rPr>
            <a:t>Framlagning 5 ára fjármálaáætlunar á grundvelli markmiða í fjármálastefnu</a:t>
          </a:r>
          <a:endParaRPr lang="is-IS" sz="1400">
            <a:latin typeface="Corbel" charset="0"/>
            <a:ea typeface="Corbel" charset="0"/>
            <a:cs typeface="Corbel" charset="0"/>
          </a:endParaRPr>
        </a:p>
      </dgm:t>
    </dgm:pt>
    <dgm:pt modelId="{D10E92C5-D8A3-4EB9-9C48-D3A9DF952C62}" type="parTrans" cxnId="{5902552E-F1E7-4E62-B31F-876055B8BA35}">
      <dgm:prSet/>
      <dgm:spPr/>
      <dgm:t>
        <a:bodyPr/>
        <a:lstStyle/>
        <a:p>
          <a:endParaRPr lang="is-IS"/>
        </a:p>
      </dgm:t>
    </dgm:pt>
    <dgm:pt modelId="{513C61EB-AFD3-44AF-BC2A-A3589FFE42F5}" type="sibTrans" cxnId="{5902552E-F1E7-4E62-B31F-876055B8BA35}">
      <dgm:prSet/>
      <dgm:spPr>
        <a:ln w="63500">
          <a:solidFill>
            <a:srgbClr val="F4CA5A"/>
          </a:solidFill>
          <a:tailEnd type="triangle"/>
        </a:ln>
      </dgm:spPr>
      <dgm:t>
        <a:bodyPr/>
        <a:lstStyle/>
        <a:p>
          <a:endParaRPr lang="is-IS"/>
        </a:p>
      </dgm:t>
    </dgm:pt>
    <dgm:pt modelId="{7B4EA9EB-D319-40C6-926B-FA686DEB396D}">
      <dgm:prSet phldrT="[Text]" custT="1"/>
      <dgm:spPr>
        <a:solidFill>
          <a:srgbClr val="00468C"/>
        </a:solidFill>
      </dgm:spPr>
      <dgm:t>
        <a:bodyPr/>
        <a:lstStyle/>
        <a:p>
          <a:r>
            <a:rPr lang="is-IS" sz="1400" smtClean="0">
              <a:latin typeface="Corbel" charset="0"/>
              <a:ea typeface="Corbel" charset="0"/>
              <a:cs typeface="Corbel" charset="0"/>
            </a:rPr>
            <a:t>Framlagning 5 ára fjármálastefnu</a:t>
          </a:r>
          <a:endParaRPr lang="is-IS" sz="1400">
            <a:latin typeface="Corbel" charset="0"/>
            <a:ea typeface="Corbel" charset="0"/>
            <a:cs typeface="Corbel" charset="0"/>
          </a:endParaRPr>
        </a:p>
      </dgm:t>
    </dgm:pt>
    <dgm:pt modelId="{A9B72034-FE85-415D-987C-76894693735B}" type="sibTrans" cxnId="{FB25EE82-8FCE-4245-BA96-FC314A9C8303}">
      <dgm:prSet/>
      <dgm:spPr>
        <a:ln w="63500">
          <a:solidFill>
            <a:srgbClr val="F4CA5A"/>
          </a:solidFill>
          <a:tailEnd type="triangle"/>
        </a:ln>
      </dgm:spPr>
      <dgm:t>
        <a:bodyPr/>
        <a:lstStyle/>
        <a:p>
          <a:endParaRPr lang="is-IS"/>
        </a:p>
      </dgm:t>
    </dgm:pt>
    <dgm:pt modelId="{E6588A62-08B0-4943-8883-1E65955618DD}" type="parTrans" cxnId="{FB25EE82-8FCE-4245-BA96-FC314A9C8303}">
      <dgm:prSet/>
      <dgm:spPr/>
      <dgm:t>
        <a:bodyPr/>
        <a:lstStyle/>
        <a:p>
          <a:endParaRPr lang="is-IS"/>
        </a:p>
      </dgm:t>
    </dgm:pt>
    <dgm:pt modelId="{0B41161B-72FE-4D68-9B70-DEC54F29E0CA}" type="pres">
      <dgm:prSet presAssocID="{13303E02-E0EE-43CE-8C64-4A47FE06A2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056C2BD1-010B-4F86-9516-887AC954FC48}" type="pres">
      <dgm:prSet presAssocID="{13303E02-E0EE-43CE-8C64-4A47FE06A2C0}" presName="dummyMaxCanvas" presStyleCnt="0">
        <dgm:presLayoutVars/>
      </dgm:prSet>
      <dgm:spPr/>
    </dgm:pt>
    <dgm:pt modelId="{AFA7A88A-2BD7-40A0-AA48-38EAC0E093A4}" type="pres">
      <dgm:prSet presAssocID="{13303E02-E0EE-43CE-8C64-4A47FE06A2C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1FA57EC-AA22-4F53-B581-0255A1DB96CE}" type="pres">
      <dgm:prSet presAssocID="{13303E02-E0EE-43CE-8C64-4A47FE06A2C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6FE78D8-2923-4ECB-AABE-5410E6BA6FC5}" type="pres">
      <dgm:prSet presAssocID="{13303E02-E0EE-43CE-8C64-4A47FE06A2C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98A3F14-E975-4321-8436-501DF06D4FAA}" type="pres">
      <dgm:prSet presAssocID="{13303E02-E0EE-43CE-8C64-4A47FE06A2C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12CADC3-CF2E-49D4-915A-FF34419E4E60}" type="pres">
      <dgm:prSet presAssocID="{13303E02-E0EE-43CE-8C64-4A47FE06A2C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A2F853C-D76B-4190-AED0-5DA30EBD7AE0}" type="pres">
      <dgm:prSet presAssocID="{13303E02-E0EE-43CE-8C64-4A47FE06A2C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B4E42AB-7373-4638-A196-E738BFD06B92}" type="pres">
      <dgm:prSet presAssocID="{13303E02-E0EE-43CE-8C64-4A47FE06A2C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5D4E6C8-28F2-4E3D-A257-3C362DB37276}" type="pres">
      <dgm:prSet presAssocID="{13303E02-E0EE-43CE-8C64-4A47FE06A2C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3F6F308-9B2D-4A7C-A834-06998ACB38E6}" type="pres">
      <dgm:prSet presAssocID="{13303E02-E0EE-43CE-8C64-4A47FE06A2C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C5328F0-E931-4E2A-B2B8-37C37D3B7BA6}" type="pres">
      <dgm:prSet presAssocID="{13303E02-E0EE-43CE-8C64-4A47FE06A2C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0A138BA-7321-47F1-8EAC-61C761FE8EE0}" type="pres">
      <dgm:prSet presAssocID="{13303E02-E0EE-43CE-8C64-4A47FE06A2C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9AF0BAE-EDA4-4B0C-A650-BB283A7B3944}" type="pres">
      <dgm:prSet presAssocID="{13303E02-E0EE-43CE-8C64-4A47FE06A2C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004AA10-94E1-4658-A860-BAA35A6D5494}" type="pres">
      <dgm:prSet presAssocID="{13303E02-E0EE-43CE-8C64-4A47FE06A2C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040E0925-9B13-422F-A243-0A3EE368A65E}" type="pres">
      <dgm:prSet presAssocID="{13303E02-E0EE-43CE-8C64-4A47FE06A2C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C54411B1-6FB5-4397-A4E6-2171FA48F511}" type="presOf" srcId="{7B4EA9EB-D319-40C6-926B-FA686DEB396D}" destId="{16FE78D8-2923-4ECB-AABE-5410E6BA6FC5}" srcOrd="0" destOrd="0" presId="urn:microsoft.com/office/officeart/2005/8/layout/vProcess5"/>
    <dgm:cxn modelId="{2D8D9E4F-2CC0-411F-97C6-E4218A490734}" type="presOf" srcId="{E76B44B9-AC73-43ED-87EC-D0ACE85F7F9B}" destId="{90A138BA-7321-47F1-8EAC-61C761FE8EE0}" srcOrd="1" destOrd="0" presId="urn:microsoft.com/office/officeart/2005/8/layout/vProcess5"/>
    <dgm:cxn modelId="{09D9AE50-E299-4C09-9FFB-F8ECD8C52BAD}" type="presOf" srcId="{7B4EA9EB-D319-40C6-926B-FA686DEB396D}" destId="{79AF0BAE-EDA4-4B0C-A650-BB283A7B3944}" srcOrd="1" destOrd="0" presId="urn:microsoft.com/office/officeart/2005/8/layout/vProcess5"/>
    <dgm:cxn modelId="{A60D9EE5-DA25-4E50-8284-6B3B6370117D}" type="presOf" srcId="{B94ED384-5202-493F-88F2-4862645D8A7E}" destId="{798A3F14-E975-4321-8436-501DF06D4FAA}" srcOrd="0" destOrd="0" presId="urn:microsoft.com/office/officeart/2005/8/layout/vProcess5"/>
    <dgm:cxn modelId="{2350A861-69B4-43C3-BE89-4343551148AF}" type="presOf" srcId="{0FB3AADD-F5C3-4B02-AF84-4C6E150F3A8B}" destId="{DA2F853C-D76B-4190-AED0-5DA30EBD7AE0}" srcOrd="0" destOrd="0" presId="urn:microsoft.com/office/officeart/2005/8/layout/vProcess5"/>
    <dgm:cxn modelId="{C093A22C-03A6-4528-83BB-CA5C17468170}" type="presOf" srcId="{3D659B4A-68F8-4BF9-B58A-676E01D17CD5}" destId="{AFA7A88A-2BD7-40A0-AA48-38EAC0E093A4}" srcOrd="0" destOrd="0" presId="urn:microsoft.com/office/officeart/2005/8/layout/vProcess5"/>
    <dgm:cxn modelId="{985A95BA-7D36-48BE-AA2B-1A8F7ECB7062}" type="presOf" srcId="{3D659B4A-68F8-4BF9-B58A-676E01D17CD5}" destId="{3C5328F0-E931-4E2A-B2B8-37C37D3B7BA6}" srcOrd="1" destOrd="0" presId="urn:microsoft.com/office/officeart/2005/8/layout/vProcess5"/>
    <dgm:cxn modelId="{46AA3EF0-12CC-41A6-894B-73857249909F}" srcId="{13303E02-E0EE-43CE-8C64-4A47FE06A2C0}" destId="{E76B44B9-AC73-43ED-87EC-D0ACE85F7F9B}" srcOrd="1" destOrd="0" parTransId="{DD0A4866-FF77-4EA1-91B5-42CEF7E876E8}" sibTransId="{D02D3408-1A84-45AD-812C-D7B205559483}"/>
    <dgm:cxn modelId="{DCCA8BB5-9EAA-4729-B94F-03ECFA53E6E9}" type="presOf" srcId="{D02D3408-1A84-45AD-812C-D7B205559483}" destId="{AB4E42AB-7373-4638-A196-E738BFD06B92}" srcOrd="0" destOrd="0" presId="urn:microsoft.com/office/officeart/2005/8/layout/vProcess5"/>
    <dgm:cxn modelId="{28EE2D2B-B35E-4014-82C1-A37848C9BC54}" type="presOf" srcId="{4C3685CD-684D-4A2F-BAEA-A654F3AC20D8}" destId="{E3F6F308-9B2D-4A7C-A834-06998ACB38E6}" srcOrd="0" destOrd="0" presId="urn:microsoft.com/office/officeart/2005/8/layout/vProcess5"/>
    <dgm:cxn modelId="{FB25EE82-8FCE-4245-BA96-FC314A9C8303}" srcId="{13303E02-E0EE-43CE-8C64-4A47FE06A2C0}" destId="{7B4EA9EB-D319-40C6-926B-FA686DEB396D}" srcOrd="2" destOrd="0" parTransId="{E6588A62-08B0-4943-8883-1E65955618DD}" sibTransId="{A9B72034-FE85-415D-987C-76894693735B}"/>
    <dgm:cxn modelId="{2B2FC291-12D1-4F85-A51B-B580733055A6}" type="presOf" srcId="{13303E02-E0EE-43CE-8C64-4A47FE06A2C0}" destId="{0B41161B-72FE-4D68-9B70-DEC54F29E0CA}" srcOrd="0" destOrd="0" presId="urn:microsoft.com/office/officeart/2005/8/layout/vProcess5"/>
    <dgm:cxn modelId="{5902552E-F1E7-4E62-B31F-876055B8BA35}" srcId="{13303E02-E0EE-43CE-8C64-4A47FE06A2C0}" destId="{1829FA17-7D83-4975-A7BA-FABC47F196CC}" srcOrd="4" destOrd="0" parTransId="{D10E92C5-D8A3-4EB9-9C48-D3A9DF952C62}" sibTransId="{513C61EB-AFD3-44AF-BC2A-A3589FFE42F5}"/>
    <dgm:cxn modelId="{E718A1D6-3447-4919-BF17-6F7601B88BD1}" srcId="{13303E02-E0EE-43CE-8C64-4A47FE06A2C0}" destId="{B94ED384-5202-493F-88F2-4862645D8A7E}" srcOrd="3" destOrd="0" parTransId="{9FF7E901-975D-402F-BE66-32190A8B7AFF}" sibTransId="{4C3685CD-684D-4A2F-BAEA-A654F3AC20D8}"/>
    <dgm:cxn modelId="{6CE453EE-148F-4D86-A383-0BFC27D390C2}" type="presOf" srcId="{E76B44B9-AC73-43ED-87EC-D0ACE85F7F9B}" destId="{D1FA57EC-AA22-4F53-B581-0255A1DB96CE}" srcOrd="0" destOrd="0" presId="urn:microsoft.com/office/officeart/2005/8/layout/vProcess5"/>
    <dgm:cxn modelId="{1404647A-A23D-4950-8DB4-23624D64FD52}" type="presOf" srcId="{A9B72034-FE85-415D-987C-76894693735B}" destId="{55D4E6C8-28F2-4E3D-A257-3C362DB37276}" srcOrd="0" destOrd="0" presId="urn:microsoft.com/office/officeart/2005/8/layout/vProcess5"/>
    <dgm:cxn modelId="{E9C08139-0C28-4D6B-9A4E-0A25DD6A4ED1}" type="presOf" srcId="{B94ED384-5202-493F-88F2-4862645D8A7E}" destId="{E004AA10-94E1-4658-A860-BAA35A6D5494}" srcOrd="1" destOrd="0" presId="urn:microsoft.com/office/officeart/2005/8/layout/vProcess5"/>
    <dgm:cxn modelId="{460323E1-ABFA-4FF7-A59A-1598ACD1D772}" type="presOf" srcId="{1829FA17-7D83-4975-A7BA-FABC47F196CC}" destId="{812CADC3-CF2E-49D4-915A-FF34419E4E60}" srcOrd="0" destOrd="0" presId="urn:microsoft.com/office/officeart/2005/8/layout/vProcess5"/>
    <dgm:cxn modelId="{C7170E3D-31EB-4ADA-8969-E486711BDC87}" type="presOf" srcId="{1829FA17-7D83-4975-A7BA-FABC47F196CC}" destId="{040E0925-9B13-422F-A243-0A3EE368A65E}" srcOrd="1" destOrd="0" presId="urn:microsoft.com/office/officeart/2005/8/layout/vProcess5"/>
    <dgm:cxn modelId="{343A1306-818B-4FD5-AEA2-101DA1B27165}" srcId="{13303E02-E0EE-43CE-8C64-4A47FE06A2C0}" destId="{3D659B4A-68F8-4BF9-B58A-676E01D17CD5}" srcOrd="0" destOrd="0" parTransId="{6644C031-8876-48E3-9494-71158EEBC265}" sibTransId="{0FB3AADD-F5C3-4B02-AF84-4C6E150F3A8B}"/>
    <dgm:cxn modelId="{AEAF994F-B56C-43BA-AF2C-333CF9F9C59D}" type="presParOf" srcId="{0B41161B-72FE-4D68-9B70-DEC54F29E0CA}" destId="{056C2BD1-010B-4F86-9516-887AC954FC48}" srcOrd="0" destOrd="0" presId="urn:microsoft.com/office/officeart/2005/8/layout/vProcess5"/>
    <dgm:cxn modelId="{6657FF54-57C0-4B06-9033-D1D520EE8832}" type="presParOf" srcId="{0B41161B-72FE-4D68-9B70-DEC54F29E0CA}" destId="{AFA7A88A-2BD7-40A0-AA48-38EAC0E093A4}" srcOrd="1" destOrd="0" presId="urn:microsoft.com/office/officeart/2005/8/layout/vProcess5"/>
    <dgm:cxn modelId="{8D340E83-7E22-4DC9-8C38-4EB47DCB144D}" type="presParOf" srcId="{0B41161B-72FE-4D68-9B70-DEC54F29E0CA}" destId="{D1FA57EC-AA22-4F53-B581-0255A1DB96CE}" srcOrd="2" destOrd="0" presId="urn:microsoft.com/office/officeart/2005/8/layout/vProcess5"/>
    <dgm:cxn modelId="{9808A1C9-15FB-424A-8872-BF40C9F4D970}" type="presParOf" srcId="{0B41161B-72FE-4D68-9B70-DEC54F29E0CA}" destId="{16FE78D8-2923-4ECB-AABE-5410E6BA6FC5}" srcOrd="3" destOrd="0" presId="urn:microsoft.com/office/officeart/2005/8/layout/vProcess5"/>
    <dgm:cxn modelId="{85A9F769-90DA-4B39-87A6-E3BF14D8CE6C}" type="presParOf" srcId="{0B41161B-72FE-4D68-9B70-DEC54F29E0CA}" destId="{798A3F14-E975-4321-8436-501DF06D4FAA}" srcOrd="4" destOrd="0" presId="urn:microsoft.com/office/officeart/2005/8/layout/vProcess5"/>
    <dgm:cxn modelId="{AD16FBB8-08E1-461B-B952-B4E7F7C1D6C1}" type="presParOf" srcId="{0B41161B-72FE-4D68-9B70-DEC54F29E0CA}" destId="{812CADC3-CF2E-49D4-915A-FF34419E4E60}" srcOrd="5" destOrd="0" presId="urn:microsoft.com/office/officeart/2005/8/layout/vProcess5"/>
    <dgm:cxn modelId="{D8C7B6D1-2337-42D5-965F-F8B8D23ED1A1}" type="presParOf" srcId="{0B41161B-72FE-4D68-9B70-DEC54F29E0CA}" destId="{DA2F853C-D76B-4190-AED0-5DA30EBD7AE0}" srcOrd="6" destOrd="0" presId="urn:microsoft.com/office/officeart/2005/8/layout/vProcess5"/>
    <dgm:cxn modelId="{E2A6F652-91BB-49AB-98C5-607516332303}" type="presParOf" srcId="{0B41161B-72FE-4D68-9B70-DEC54F29E0CA}" destId="{AB4E42AB-7373-4638-A196-E738BFD06B92}" srcOrd="7" destOrd="0" presId="urn:microsoft.com/office/officeart/2005/8/layout/vProcess5"/>
    <dgm:cxn modelId="{F21953DA-5944-4647-B037-0D8620E215E0}" type="presParOf" srcId="{0B41161B-72FE-4D68-9B70-DEC54F29E0CA}" destId="{55D4E6C8-28F2-4E3D-A257-3C362DB37276}" srcOrd="8" destOrd="0" presId="urn:microsoft.com/office/officeart/2005/8/layout/vProcess5"/>
    <dgm:cxn modelId="{9806D58F-27F8-4DCB-8C9D-ED845CF6795A}" type="presParOf" srcId="{0B41161B-72FE-4D68-9B70-DEC54F29E0CA}" destId="{E3F6F308-9B2D-4A7C-A834-06998ACB38E6}" srcOrd="9" destOrd="0" presId="urn:microsoft.com/office/officeart/2005/8/layout/vProcess5"/>
    <dgm:cxn modelId="{8D66A015-48B9-406F-828E-40706396B7E0}" type="presParOf" srcId="{0B41161B-72FE-4D68-9B70-DEC54F29E0CA}" destId="{3C5328F0-E931-4E2A-B2B8-37C37D3B7BA6}" srcOrd="10" destOrd="0" presId="urn:microsoft.com/office/officeart/2005/8/layout/vProcess5"/>
    <dgm:cxn modelId="{93C098D5-0CE3-4F0B-9E67-18E863B7ED30}" type="presParOf" srcId="{0B41161B-72FE-4D68-9B70-DEC54F29E0CA}" destId="{90A138BA-7321-47F1-8EAC-61C761FE8EE0}" srcOrd="11" destOrd="0" presId="urn:microsoft.com/office/officeart/2005/8/layout/vProcess5"/>
    <dgm:cxn modelId="{E5953CBB-C92C-4EFB-AF2C-A0157A0B3531}" type="presParOf" srcId="{0B41161B-72FE-4D68-9B70-DEC54F29E0CA}" destId="{79AF0BAE-EDA4-4B0C-A650-BB283A7B3944}" srcOrd="12" destOrd="0" presId="urn:microsoft.com/office/officeart/2005/8/layout/vProcess5"/>
    <dgm:cxn modelId="{6DFBB2FC-BF68-4FA2-9BC5-27C77F684FB6}" type="presParOf" srcId="{0B41161B-72FE-4D68-9B70-DEC54F29E0CA}" destId="{E004AA10-94E1-4658-A860-BAA35A6D5494}" srcOrd="13" destOrd="0" presId="urn:microsoft.com/office/officeart/2005/8/layout/vProcess5"/>
    <dgm:cxn modelId="{F6B07E7F-5847-41B0-B0B9-AC58A897192B}" type="presParOf" srcId="{0B41161B-72FE-4D68-9B70-DEC54F29E0CA}" destId="{040E0925-9B13-422F-A243-0A3EE368A65E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A88A-2BD7-40A0-AA48-38EAC0E093A4}">
      <dsp:nvSpPr>
        <dsp:cNvPr id="0" name=""/>
        <dsp:cNvSpPr/>
      </dsp:nvSpPr>
      <dsp:spPr>
        <a:xfrm>
          <a:off x="0" y="0"/>
          <a:ext cx="3789437" cy="680656"/>
        </a:xfrm>
        <a:prstGeom prst="roundRect">
          <a:avLst>
            <a:gd name="adj" fmla="val 10000"/>
          </a:avLst>
        </a:prstGeom>
        <a:solidFill>
          <a:srgbClr val="004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b="0" i="0" kern="1200" smtClean="0">
              <a:latin typeface="Corbel" charset="0"/>
              <a:ea typeface="Corbel" charset="0"/>
              <a:cs typeface="Corbel" charset="0"/>
            </a:rPr>
            <a:t>Þingsetning og framlagning fjárlagafrumvarps fyrir árið 2017</a:t>
          </a:r>
          <a:endParaRPr lang="is-IS" sz="1400" b="0" i="0" kern="1200">
            <a:latin typeface="Corbel" charset="0"/>
            <a:ea typeface="Corbel" charset="0"/>
            <a:cs typeface="Corbel" charset="0"/>
          </a:endParaRPr>
        </a:p>
      </dsp:txBody>
      <dsp:txXfrm>
        <a:off x="19936" y="19936"/>
        <a:ext cx="2975318" cy="640784"/>
      </dsp:txXfrm>
    </dsp:sp>
    <dsp:sp modelId="{D1FA57EC-AA22-4F53-B581-0255A1DB96CE}">
      <dsp:nvSpPr>
        <dsp:cNvPr id="0" name=""/>
        <dsp:cNvSpPr/>
      </dsp:nvSpPr>
      <dsp:spPr>
        <a:xfrm>
          <a:off x="282977" y="775192"/>
          <a:ext cx="3789437" cy="680656"/>
        </a:xfrm>
        <a:prstGeom prst="roundRect">
          <a:avLst>
            <a:gd name="adj" fmla="val 10000"/>
          </a:avLst>
        </a:prstGeom>
        <a:solidFill>
          <a:srgbClr val="004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smtClean="0">
              <a:latin typeface="Corbel" charset="0"/>
              <a:ea typeface="Corbel" charset="0"/>
              <a:cs typeface="Corbel" charset="0"/>
            </a:rPr>
            <a:t>Myndun ríkisstjórnar og markmiða-setning um opinber fjármál</a:t>
          </a:r>
          <a:endParaRPr lang="is-IS" sz="1400" kern="1200">
            <a:latin typeface="Corbel" charset="0"/>
            <a:ea typeface="Corbel" charset="0"/>
            <a:cs typeface="Corbel" charset="0"/>
          </a:endParaRPr>
        </a:p>
      </dsp:txBody>
      <dsp:txXfrm>
        <a:off x="302913" y="795128"/>
        <a:ext cx="3024161" cy="640784"/>
      </dsp:txXfrm>
    </dsp:sp>
    <dsp:sp modelId="{16FE78D8-2923-4ECB-AABE-5410E6BA6FC5}">
      <dsp:nvSpPr>
        <dsp:cNvPr id="0" name=""/>
        <dsp:cNvSpPr/>
      </dsp:nvSpPr>
      <dsp:spPr>
        <a:xfrm>
          <a:off x="565954" y="1550384"/>
          <a:ext cx="3789437" cy="680656"/>
        </a:xfrm>
        <a:prstGeom prst="roundRect">
          <a:avLst>
            <a:gd name="adj" fmla="val 10000"/>
          </a:avLst>
        </a:prstGeom>
        <a:solidFill>
          <a:srgbClr val="004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smtClean="0">
              <a:latin typeface="Corbel" charset="0"/>
              <a:ea typeface="Corbel" charset="0"/>
              <a:cs typeface="Corbel" charset="0"/>
            </a:rPr>
            <a:t>Framlagning 5 ára fjármálastefnu</a:t>
          </a:r>
          <a:endParaRPr lang="is-IS" sz="1400" kern="1200">
            <a:latin typeface="Corbel" charset="0"/>
            <a:ea typeface="Corbel" charset="0"/>
            <a:cs typeface="Corbel" charset="0"/>
          </a:endParaRPr>
        </a:p>
      </dsp:txBody>
      <dsp:txXfrm>
        <a:off x="585890" y="1570320"/>
        <a:ext cx="3024161" cy="640784"/>
      </dsp:txXfrm>
    </dsp:sp>
    <dsp:sp modelId="{798A3F14-E975-4321-8436-501DF06D4FAA}">
      <dsp:nvSpPr>
        <dsp:cNvPr id="0" name=""/>
        <dsp:cNvSpPr/>
      </dsp:nvSpPr>
      <dsp:spPr>
        <a:xfrm>
          <a:off x="848932" y="2325576"/>
          <a:ext cx="3789437" cy="680656"/>
        </a:xfrm>
        <a:prstGeom prst="roundRect">
          <a:avLst>
            <a:gd name="adj" fmla="val 10000"/>
          </a:avLst>
        </a:prstGeom>
        <a:solidFill>
          <a:srgbClr val="004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smtClean="0">
              <a:latin typeface="Corbel" charset="0"/>
              <a:ea typeface="Corbel" charset="0"/>
              <a:cs typeface="Corbel" charset="0"/>
            </a:rPr>
            <a:t>Álit fjármálaráðs á samræmi fjármála-stefnu við grunngildi og fjármálareglur laga um opinber fjármál</a:t>
          </a:r>
          <a:endParaRPr lang="is-IS" sz="1400" kern="1200">
            <a:latin typeface="Corbel" charset="0"/>
            <a:ea typeface="Corbel" charset="0"/>
            <a:cs typeface="Corbel" charset="0"/>
          </a:endParaRPr>
        </a:p>
      </dsp:txBody>
      <dsp:txXfrm>
        <a:off x="868868" y="2345512"/>
        <a:ext cx="3024161" cy="640784"/>
      </dsp:txXfrm>
    </dsp:sp>
    <dsp:sp modelId="{812CADC3-CF2E-49D4-915A-FF34419E4E60}">
      <dsp:nvSpPr>
        <dsp:cNvPr id="0" name=""/>
        <dsp:cNvSpPr/>
      </dsp:nvSpPr>
      <dsp:spPr>
        <a:xfrm>
          <a:off x="1131909" y="3100768"/>
          <a:ext cx="3789437" cy="680656"/>
        </a:xfrm>
        <a:prstGeom prst="roundRect">
          <a:avLst>
            <a:gd name="adj" fmla="val 10000"/>
          </a:avLst>
        </a:prstGeom>
        <a:solidFill>
          <a:srgbClr val="004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smtClean="0">
              <a:latin typeface="Corbel" charset="0"/>
              <a:ea typeface="Corbel" charset="0"/>
              <a:cs typeface="Corbel" charset="0"/>
            </a:rPr>
            <a:t>Framlagning 5 ára fjármálaáætlunar á grundvelli markmiða í fjármálastefnu</a:t>
          </a:r>
          <a:endParaRPr lang="is-IS" sz="1400" kern="1200">
            <a:latin typeface="Corbel" charset="0"/>
            <a:ea typeface="Corbel" charset="0"/>
            <a:cs typeface="Corbel" charset="0"/>
          </a:endParaRPr>
        </a:p>
      </dsp:txBody>
      <dsp:txXfrm>
        <a:off x="1151845" y="3120704"/>
        <a:ext cx="3024161" cy="640784"/>
      </dsp:txXfrm>
    </dsp:sp>
    <dsp:sp modelId="{DA2F853C-D76B-4190-AED0-5DA30EBD7AE0}">
      <dsp:nvSpPr>
        <dsp:cNvPr id="0" name=""/>
        <dsp:cNvSpPr/>
      </dsp:nvSpPr>
      <dsp:spPr>
        <a:xfrm>
          <a:off x="3347010" y="497257"/>
          <a:ext cx="442426" cy="4424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4CA5A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000" kern="1200"/>
        </a:p>
      </dsp:txBody>
      <dsp:txXfrm>
        <a:off x="3446556" y="497257"/>
        <a:ext cx="243334" cy="332926"/>
      </dsp:txXfrm>
    </dsp:sp>
    <dsp:sp modelId="{AB4E42AB-7373-4638-A196-E738BFD06B92}">
      <dsp:nvSpPr>
        <dsp:cNvPr id="0" name=""/>
        <dsp:cNvSpPr/>
      </dsp:nvSpPr>
      <dsp:spPr>
        <a:xfrm>
          <a:off x="3629987" y="1272449"/>
          <a:ext cx="442426" cy="4424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4CA5A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000" kern="1200"/>
        </a:p>
      </dsp:txBody>
      <dsp:txXfrm>
        <a:off x="3729533" y="1272449"/>
        <a:ext cx="243334" cy="332926"/>
      </dsp:txXfrm>
    </dsp:sp>
    <dsp:sp modelId="{55D4E6C8-28F2-4E3D-A257-3C362DB37276}">
      <dsp:nvSpPr>
        <dsp:cNvPr id="0" name=""/>
        <dsp:cNvSpPr/>
      </dsp:nvSpPr>
      <dsp:spPr>
        <a:xfrm>
          <a:off x="3912965" y="2036297"/>
          <a:ext cx="442426" cy="4424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4CA5A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000" kern="1200"/>
        </a:p>
      </dsp:txBody>
      <dsp:txXfrm>
        <a:off x="4012511" y="2036297"/>
        <a:ext cx="243334" cy="332926"/>
      </dsp:txXfrm>
    </dsp:sp>
    <dsp:sp modelId="{E3F6F308-9B2D-4A7C-A834-06998ACB38E6}">
      <dsp:nvSpPr>
        <dsp:cNvPr id="0" name=""/>
        <dsp:cNvSpPr/>
      </dsp:nvSpPr>
      <dsp:spPr>
        <a:xfrm>
          <a:off x="4195942" y="2819052"/>
          <a:ext cx="442426" cy="4424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4CA5A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000" kern="1200"/>
        </a:p>
      </dsp:txBody>
      <dsp:txXfrm>
        <a:off x="4295488" y="2819052"/>
        <a:ext cx="243334" cy="332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0.05274</cdr:x>
      <cdr:y>0.88054</cdr:y>
    </cdr:from>
    <cdr:to>
      <cdr:x>0.61718</cdr:x>
      <cdr:y>0.96469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9850" y="2377460"/>
          <a:ext cx="2032000" cy="22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s-IS" sz="1100"/>
        </a:p>
      </cdr:txBody>
    </cdr:sp>
  </cdr:relSizeAnchor>
  <cdr:relSizeAnchor xmlns:cdr="http://schemas.openxmlformats.org/drawingml/2006/chartDrawing">
    <cdr:from>
      <cdr:x>0.01954</cdr:x>
      <cdr:y>0.87906</cdr:y>
    </cdr:from>
    <cdr:to>
      <cdr:x>0.87134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0360" y="1582314"/>
          <a:ext cx="3066480" cy="217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600">
              <a:latin typeface="Corbel" charset="0"/>
              <a:ea typeface="Corbel" charset="0"/>
              <a:cs typeface="Corbel" charset="0"/>
            </a:rPr>
            <a:t>*Óreglulegir liðir undanskildir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0.0187</cdr:x>
      <cdr:y>0.03417</cdr:y>
    </cdr:from>
    <cdr:to>
      <cdr:x>0.15318</cdr:x>
      <cdr:y>0.12366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5" y="80967"/>
          <a:ext cx="688422" cy="21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000">
              <a:latin typeface="+mj-lt"/>
            </a:rPr>
            <a:t>þús. kr</a:t>
          </a:r>
          <a:r>
            <a:rPr lang="is-IS" sz="1000"/>
            <a:t>.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0.04299</cdr:x>
      <cdr:y>0.01719</cdr:y>
    </cdr:from>
    <cdr:to>
      <cdr:x>0.2235</cdr:x>
      <cdr:y>0.10668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282" y="69866"/>
          <a:ext cx="924927" cy="363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000">
              <a:latin typeface="Corbel" panose="020B0503020204020204" pitchFamily="34" charset="0"/>
            </a:rPr>
            <a:t>þús. kr.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0.66275</cdr:x>
      <cdr:y>0.15299</cdr:y>
    </cdr:from>
    <cdr:to>
      <cdr:x>0.93575</cdr:x>
      <cdr:y>0.86378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23974" y="556286"/>
          <a:ext cx="1451596" cy="25844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s-I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0.02599</cdr:x>
      <cdr:y>0.04871</cdr:y>
    </cdr:from>
    <cdr:to>
      <cdr:x>0.12115</cdr:x>
      <cdr:y>0.11985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967" y="130628"/>
          <a:ext cx="410028" cy="190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000" smtClean="0"/>
            <a:t>%</a:t>
          </a:r>
          <a:endParaRPr lang="is-IS" sz="10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0.05345</cdr:y>
    </cdr:from>
    <cdr:to>
      <cdr:x>0.25712</cdr:x>
      <cdr:y>0.12524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43319"/>
          <a:ext cx="1107857" cy="192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000" smtClean="0"/>
            <a:t>Janúar 2013 = 100</a:t>
          </a:r>
          <a:endParaRPr lang="is-IS" sz="10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0.02431</cdr:y>
    </cdr:from>
    <cdr:to>
      <cdr:x>0.16042</cdr:x>
      <cdr:y>0.09722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6675"/>
          <a:ext cx="7334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900"/>
            <a:t>% af</a:t>
          </a:r>
          <a:r>
            <a:rPr lang="is-IS" sz="900" baseline="0"/>
            <a:t> VLF</a:t>
          </a:r>
          <a:endParaRPr lang="is-IS" sz="9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0.02456</cdr:x>
      <cdr:y>0.03923</cdr:y>
    </cdr:from>
    <cdr:to>
      <cdr:x>0.21918</cdr:x>
      <cdr:y>0.20981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396" y="92039"/>
          <a:ext cx="1025232" cy="400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000">
              <a:latin typeface="Corbel" charset="0"/>
              <a:ea typeface="Corbel" charset="0"/>
              <a:cs typeface="Corbel" charset="0"/>
            </a:rPr>
            <a:t>% af VLF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0.02948</cdr:x>
      <cdr:y>0.00249</cdr:y>
    </cdr:from>
    <cdr:to>
      <cdr:x>0.16906</cdr:x>
      <cdr:y>0.13366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275" y="4704"/>
          <a:ext cx="735288" cy="24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000">
              <a:latin typeface="Corbel" charset="0"/>
              <a:ea typeface="Corbel" charset="0"/>
              <a:cs typeface="Corbel" charset="0"/>
            </a:rPr>
            <a:t>% af VLF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0.01891</cdr:x>
      <cdr:y>0</cdr:y>
    </cdr:from>
    <cdr:to>
      <cdr:x>0.14575</cdr:x>
      <cdr:y>0.09286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640" y="0"/>
          <a:ext cx="654772" cy="211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tlCol="0"/>
        <a:lstStyle xmlns:a="http://schemas.openxmlformats.org/drawingml/2006/main"/>
        <a:p xmlns:a="http://schemas.openxmlformats.org/drawingml/2006/main">
          <a:r>
            <a:rPr lang="is-IS" sz="1000">
              <a:latin typeface="Corbel" panose="020B0503020204020204" pitchFamily="34" charset="0"/>
            </a:rPr>
            <a:t>% af VLF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0.03848</cdr:y>
    </cdr:from>
    <cdr:to>
      <cdr:x>0.12615</cdr:x>
      <cdr:y>0.15548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162255"/>
          <a:ext cx="625643" cy="4932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s-IS" dirty="0"/>
            <a:t>USD</a:t>
          </a:r>
        </a:p>
        <a:p xmlns:a="http://schemas.openxmlformats.org/drawingml/2006/main">
          <a:r>
            <a:rPr lang="is-IS" dirty="0"/>
            <a:t>PPP</a:t>
          </a:r>
        </a:p>
      </cdr:txBody>
    </cdr:sp>
  </cdr:relSizeAnchor>
  <cdr:relSizeAnchor xmlns:cdr="http://schemas.openxmlformats.org/drawingml/2006/chartDrawing">
    <cdr:from>
      <cdr:x>0.87385</cdr:x>
      <cdr:y>0.0583</cdr:y>
    </cdr:from>
    <cdr:to>
      <cdr:x>1</cdr:x>
      <cdr:y>0.17529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333998" y="245795"/>
          <a:ext cx="625643" cy="4932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dirty="0"/>
            <a:t>% VLF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9607A-2FC1-4B46-8A77-DA3156B4977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0EC2-C166-D148-BDE4-F626282C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0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1" smtClean="0">
                <a:solidFill>
                  <a:srgbClr val="00468C"/>
                </a:solidFill>
                <a:latin typeface="+mn-lt"/>
                <a:ea typeface="Corbel" charset="0"/>
                <a:cs typeface="Corbel" charset="0"/>
              </a:rPr>
              <a:t>Mikil umskipti hafa orðið til hins betra í stöðu ríkisfjármála eftir fall bankanna haustið 2008. Batinn hefur verið hægari í fjárhag sveitarfélaga.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1" smtClean="0">
                <a:solidFill>
                  <a:srgbClr val="00468C"/>
                </a:solidFill>
                <a:latin typeface="+mn-lt"/>
                <a:ea typeface="Corbel" charset="0"/>
                <a:cs typeface="Corbel" charset="0"/>
              </a:rPr>
              <a:t>Á eftirhrunsárunum var undið smám saman ofan af rekstrarhalla ríkissjóðs með aukinni tekjuöflun,  niðurskurði í nær öllum málaflokkum og síðan auknum tekjum af efnahagsbata þar til skuldasöfnunin var stöðvuð með afgangi í byrjun árs 2014.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1" smtClean="0">
              <a:solidFill>
                <a:srgbClr val="00468C"/>
              </a:solidFill>
              <a:latin typeface="+mn-lt"/>
              <a:ea typeface="Corbel" charset="0"/>
              <a:cs typeface="Corbel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1" smtClean="0">
                <a:solidFill>
                  <a:srgbClr val="00468C"/>
                </a:solidFill>
                <a:latin typeface="+mn-lt"/>
                <a:ea typeface="Corbel" charset="0"/>
                <a:cs typeface="Corbel" charset="0"/>
              </a:rPr>
              <a:t>Skuldastaða ríkisins hefur raunar þegar verið lækkuð umtalsvert, eða úr 85% af VLF árið 2011 þegar brúttóskuldir urðu mestar niður í um 50% á þessu ári, m.a. með ýmsum ráðstöfunum í lánsfjármálum og efnahagsreikningi, auk áhrifa af vexti VLF.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1" smtClean="0">
              <a:solidFill>
                <a:srgbClr val="00468C"/>
              </a:solidFill>
              <a:latin typeface="+mn-lt"/>
              <a:ea typeface="Corbel" charset="0"/>
              <a:cs typeface="Corbel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1" smtClean="0">
                <a:solidFill>
                  <a:srgbClr val="00468C"/>
                </a:solidFill>
                <a:latin typeface="+mn-lt"/>
                <a:ea typeface="Corbel" charset="0"/>
                <a:cs typeface="Corbel" charset="0"/>
              </a:rPr>
              <a:t>Beinn kostnaður ríkisins af endurreisn bankanna og Seðlabankans hefur verið endurheimtur en stór hluti af þeim verðmætum liggur ennþá bundinn í eignarhlutum í sjálfum bönkunum.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2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9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78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Þrátt fyrir stefnu um 1% afgang á heildarjöfnuði, og 2-2,5% meiri á frumjöfnuði eru opinber fjármálin e.t.v. ekki að vega nægilega</a:t>
            </a:r>
            <a:r>
              <a:rPr lang="en-US" baseline="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þungt á móti eftirspurnarvexti í hagkerfinu</a:t>
            </a: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Slaknar á aðhaldsstigi ríkisfjármála á árunum 2015 og 2016 og óbreytt 2017</a:t>
            </a: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Óvarlegt að fjármagna varanleg útgjöld á móti tímabundnum tekjum af hagsveiflunni</a:t>
            </a: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Varasamt að draga frekar úr aðhaldsstigi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5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7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7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1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8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30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7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0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0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0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Í fjármálaáætluninni var búið að máta</a:t>
            </a:r>
            <a:r>
              <a:rPr lang="en-US" baseline="0" smtClean="0"/>
              <a:t> tiltekin ný framkvæmdaverkefni inn í fjárfestingarsvigrúmið þannig að ljóst væri að þau gætu rúmast innan þess á áætlunartímabilinu. Þær helstu eru:</a:t>
            </a:r>
          </a:p>
          <a:p>
            <a:r>
              <a:rPr lang="en-US" baseline="0" smtClean="0"/>
              <a:t>Fullnaðarhönnun og framkvæmdir við fyrsta áfanga að nýjum Landspítala, sem er einkum meðferðarkjarni</a:t>
            </a:r>
          </a:p>
          <a:p>
            <a:r>
              <a:rPr lang="en-US" baseline="0" smtClean="0"/>
              <a:t>Stóraukin uppbygging innviða á ferðamannastöðum</a:t>
            </a:r>
          </a:p>
          <a:p>
            <a:r>
              <a:rPr lang="en-US" baseline="0" smtClean="0"/>
              <a:t>Kaup á 3 nýjum björgunarþyrlum fyrir Landhelgisgæsluna</a:t>
            </a:r>
          </a:p>
          <a:p>
            <a:r>
              <a:rPr lang="en-US" baseline="0" smtClean="0"/>
              <a:t>Ný Vestmannaeyjaferja og botndælubúnaður fyrir Landeyjahöfn</a:t>
            </a:r>
          </a:p>
          <a:p>
            <a:r>
              <a:rPr lang="en-US" baseline="0" smtClean="0"/>
              <a:t>Ný hjúkrunarheimili</a:t>
            </a:r>
          </a:p>
          <a:p>
            <a:r>
              <a:rPr lang="en-US" baseline="0" smtClean="0"/>
              <a:t>Dýrafjarðargöng</a:t>
            </a:r>
          </a:p>
          <a:p>
            <a:r>
              <a:rPr lang="en-US" baseline="0" smtClean="0"/>
              <a:t>Innviðir á Þingvöllum</a:t>
            </a:r>
          </a:p>
          <a:p>
            <a:r>
              <a:rPr lang="is-I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Hús íslenskra fræða</a:t>
            </a:r>
          </a:p>
          <a:p>
            <a:r>
              <a:rPr lang="en-US" baseline="0" smtClean="0"/>
              <a:t>Nýtt skrifstofuhúsnæði fyrir Alþingi</a:t>
            </a:r>
          </a:p>
          <a:p>
            <a:r>
              <a:rPr lang="en-US" baseline="0" smtClean="0"/>
              <a:t>Nýtt skrifstofuhúsnæði fyrir Stjórnarráðið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6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Fjárlagafrumvarpið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í </a:t>
            </a:r>
            <a:r>
              <a:rPr lang="en-US" baseline="0" dirty="0" err="1" smtClean="0"/>
              <a:t>samræmi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markmið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sett </a:t>
            </a:r>
            <a:r>
              <a:rPr lang="en-US" baseline="0" dirty="0" err="1" smtClean="0"/>
              <a:t>voru</a:t>
            </a:r>
            <a:r>
              <a:rPr lang="en-US" baseline="0" dirty="0" smtClean="0"/>
              <a:t> í </a:t>
            </a:r>
            <a:r>
              <a:rPr lang="en-US" baseline="0" dirty="0" err="1" smtClean="0"/>
              <a:t>fjármálaáætluninni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Það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hefur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breyst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Endurmetin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þjóðhagsspá</a:t>
            </a:r>
            <a:r>
              <a:rPr lang="en-US" baseline="0" dirty="0" smtClean="0"/>
              <a:t> í </a:t>
            </a:r>
            <a:r>
              <a:rPr lang="en-US" baseline="0" dirty="0" err="1" smtClean="0"/>
              <a:t>nóvember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Endurmetin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tekjuáætlun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Endurmat</a:t>
            </a:r>
            <a:r>
              <a:rPr lang="en-US" baseline="0" dirty="0" smtClean="0"/>
              <a:t> á </a:t>
            </a:r>
            <a:r>
              <a:rPr lang="en-US" baseline="0" dirty="0" err="1" smtClean="0"/>
              <a:t>útgjaldaáætluninni</a:t>
            </a:r>
            <a:r>
              <a:rPr lang="en-US" baseline="0" dirty="0" smtClean="0"/>
              <a:t>:</a:t>
            </a:r>
          </a:p>
          <a:p>
            <a:pPr marL="742950" lvl="1" indent="-285750">
              <a:spcAft>
                <a:spcPts val="600"/>
              </a:spcAft>
              <a:buClr>
                <a:srgbClr val="00468C"/>
              </a:buClr>
              <a:buFont typeface="Wingdings" panose="05000000000000000000" pitchFamily="2" charset="2"/>
              <a:buChar char="§"/>
            </a:pP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fjárhagsáhrifa sem leiða af nýjum eða breyttum lögum, sem Alþingi hefur samþykkt</a:t>
            </a:r>
          </a:p>
          <a:p>
            <a:pPr marL="742950" lvl="1" indent="-285750">
              <a:spcAft>
                <a:spcPts val="600"/>
              </a:spcAft>
              <a:buClr>
                <a:srgbClr val="00468C"/>
              </a:buClr>
              <a:buFont typeface="Wingdings" panose="05000000000000000000" pitchFamily="2" charset="2"/>
              <a:buChar char="§"/>
            </a:pP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ákvarðana ríkisstjórnarinnar um nokkur ný málefni sem taka þurfti afstöðu til eftir að fjármálaáætlun var lögð fram sl. vor og fram að alþingiskosningum</a:t>
            </a:r>
          </a:p>
          <a:p>
            <a:pPr marL="742950" lvl="1" indent="-285750">
              <a:buClr>
                <a:srgbClr val="00468C"/>
              </a:buClr>
              <a:buFont typeface="Wingdings" panose="05000000000000000000" pitchFamily="2" charset="2"/>
              <a:buChar char="§"/>
            </a:pP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annarra áætlaðra útgjaldabreytinga sem ríkissjóður er að óbreyttu skuldbundinn til að fjármagna</a:t>
            </a:r>
          </a:p>
          <a:p>
            <a:pPr marL="285750" lvl="0" indent="-285750">
              <a:buClr>
                <a:srgbClr val="00468C"/>
              </a:buClr>
              <a:buFont typeface="Wingdings" panose="05000000000000000000" pitchFamily="2" charset="2"/>
              <a:buChar char="§"/>
            </a:pP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Samanlagt</a:t>
            </a:r>
            <a:r>
              <a:rPr lang="en-US" sz="1400" baseline="0" noProof="1" smtClean="0">
                <a:latin typeface="Corbel" charset="0"/>
                <a:ea typeface="Corbel" charset="0"/>
                <a:cs typeface="Corbel" charset="0"/>
              </a:rPr>
              <a:t> er niðurstaða frumvarpsins tiltölulega lítið breytt frá voráætluninni, þ.e. aukin tekjuöflun og aukin útgjöld vegast þar á</a:t>
            </a:r>
            <a:endParaRPr lang="en-US" sz="1400" noProof="1" smtClean="0">
              <a:latin typeface="Corbel" charset="0"/>
              <a:ea typeface="Corbel" charset="0"/>
              <a:cs typeface="Corbe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6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2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33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6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6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7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Í </a:t>
            </a:r>
            <a:r>
              <a:rPr lang="en-US" baseline="0" dirty="0" err="1" smtClean="0"/>
              <a:t>þessu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sambandi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einnig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minna</a:t>
            </a:r>
            <a:r>
              <a:rPr lang="en-US" baseline="0" dirty="0" smtClean="0"/>
              <a:t> á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í </a:t>
            </a:r>
            <a:r>
              <a:rPr lang="en-US" baseline="0" dirty="0" err="1" smtClean="0"/>
              <a:t>fjárlagafrumvarpinu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fyrir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árið</a:t>
            </a:r>
            <a:r>
              <a:rPr lang="en-US" baseline="0" dirty="0" smtClean="0"/>
              <a:t> 2017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fyrir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rúmlega</a:t>
            </a:r>
            <a:r>
              <a:rPr lang="en-US" baseline="0" dirty="0" smtClean="0"/>
              <a:t> 500 m.kr.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byggingu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sjúkrahótels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1.000 m.kr. </a:t>
            </a:r>
            <a:r>
              <a:rPr lang="en-US" baseline="0" dirty="0" err="1" smtClean="0"/>
              <a:t>vegna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hönnunar</a:t>
            </a:r>
            <a:r>
              <a:rPr lang="en-US" baseline="0" dirty="0" smtClean="0"/>
              <a:t> á </a:t>
            </a:r>
            <a:r>
              <a:rPr lang="en-US" baseline="0" dirty="0" err="1" smtClean="0"/>
              <a:t>nýjum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Landspítala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búið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byggja</a:t>
            </a:r>
            <a:r>
              <a:rPr lang="en-US" baseline="0" dirty="0" smtClean="0"/>
              <a:t> inn í </a:t>
            </a:r>
            <a:r>
              <a:rPr lang="en-US" baseline="0" dirty="0" err="1" smtClean="0"/>
              <a:t>fjármálaáætlunina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hefja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framkvæmdir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nýjan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spítala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seinni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hluta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tímabilsins</a:t>
            </a:r>
            <a:r>
              <a:rPr lang="en-US" baseline="0" dirty="0" smtClean="0"/>
              <a:t>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49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62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64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32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57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05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4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979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6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06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66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907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73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73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62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1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0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54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0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9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4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31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23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6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12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5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1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5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30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1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42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2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15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0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44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64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0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36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25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52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6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95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39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2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5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36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23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39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87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87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1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52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27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1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45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89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77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14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7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5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kýringarmynd og útskýringar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705F-CEB7-C745-873B-DB633A2E36EB}" type="datetime1">
              <a:rPr lang="is-IS" smtClean="0"/>
              <a:t>6.12.2016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5" y="317503"/>
            <a:ext cx="6815667" cy="5808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  <a:lvl2pPr marL="332638" indent="-280798">
              <a:buFont typeface="Lucida Grande"/>
              <a:buChar char="»"/>
              <a:defRPr sz="2800" baseline="0">
                <a:latin typeface="Corbel"/>
              </a:defRPr>
            </a:lvl2pPr>
            <a:lvl3pPr>
              <a:defRPr sz="29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2400"/>
            </a:lvl8pPr>
            <a:lvl9pPr>
              <a:defRPr sz="2400"/>
            </a:lvl9pPr>
          </a:lstStyle>
          <a:p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breyta</a:t>
            </a:r>
            <a:r>
              <a:rPr lang="en-US" dirty="0" smtClean="0"/>
              <a:t> </a:t>
            </a:r>
            <a:r>
              <a:rPr lang="en-US" dirty="0" err="1" smtClean="0"/>
              <a:t>texta</a:t>
            </a:r>
            <a:r>
              <a:rPr lang="en-US" dirty="0" smtClean="0"/>
              <a:t> </a:t>
            </a:r>
          </a:p>
          <a:p>
            <a:pPr lvl="3"/>
            <a:r>
              <a:rPr lang="is-IS" dirty="0" smtClean="0"/>
              <a:t>Annað stig</a:t>
            </a:r>
          </a:p>
          <a:p>
            <a:pPr lvl="4"/>
            <a:r>
              <a:rPr lang="is-IS" dirty="0" smtClean="0"/>
              <a:t>Þriðja stig</a:t>
            </a:r>
          </a:p>
          <a:p>
            <a:pPr lvl="5"/>
            <a:r>
              <a:rPr lang="is-IS" dirty="0" smtClean="0"/>
              <a:t>Fjórða stig</a:t>
            </a:r>
          </a:p>
          <a:p>
            <a:pPr lvl="6"/>
            <a:r>
              <a:rPr lang="is-IS" dirty="0" smtClean="0"/>
              <a:t>Fimmta stig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71317" y="1128046"/>
            <a:ext cx="4011084" cy="499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48636" indent="0">
              <a:buNone/>
              <a:defRPr sz="1500"/>
            </a:lvl2pPr>
            <a:lvl3pPr marL="1097271" indent="0">
              <a:buNone/>
              <a:defRPr sz="1200"/>
            </a:lvl3pPr>
            <a:lvl4pPr marL="1645907" indent="0">
              <a:buNone/>
              <a:defRPr sz="1100"/>
            </a:lvl4pPr>
            <a:lvl5pPr marL="2194542" indent="0">
              <a:buNone/>
              <a:defRPr sz="1100"/>
            </a:lvl5pPr>
            <a:lvl6pPr marL="2743178" indent="0">
              <a:buNone/>
              <a:defRPr sz="1100"/>
            </a:lvl6pPr>
            <a:lvl7pPr marL="3291814" indent="0">
              <a:buNone/>
              <a:defRPr sz="1100"/>
            </a:lvl7pPr>
            <a:lvl8pPr marL="3840449" indent="0">
              <a:buNone/>
              <a:defRPr sz="1100"/>
            </a:lvl8pPr>
            <a:lvl9pPr marL="4389085" indent="0">
              <a:buNone/>
              <a:defRPr sz="1100"/>
            </a:lvl9pPr>
          </a:lstStyle>
          <a:p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breyta</a:t>
            </a:r>
            <a:r>
              <a:rPr lang="en-US" dirty="0" smtClean="0"/>
              <a:t> </a:t>
            </a:r>
            <a:r>
              <a:rPr lang="en-US" dirty="0" err="1" smtClean="0"/>
              <a:t>texta</a:t>
            </a: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957" y="317504"/>
            <a:ext cx="4005444" cy="590551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36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2438" y="3759200"/>
            <a:ext cx="942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4000" b="1" noProof="1" smtClean="0">
                <a:solidFill>
                  <a:srgbClr val="FEFFFF"/>
                </a:solidFill>
                <a:ea typeface="Corbel" pitchFamily="34" charset="0"/>
                <a:cs typeface="Corbel" pitchFamily="34" charset="0"/>
              </a:rPr>
              <a:t>Fjárlagafrumvarp fyrir árið 2017</a:t>
            </a:r>
            <a:endParaRPr lang="is-IS" altLang="is-IS" sz="4000" b="1" noProof="1">
              <a:solidFill>
                <a:srgbClr val="FEFFFF"/>
              </a:solidFill>
              <a:ea typeface="Corbel" pitchFamily="34" charset="0"/>
              <a:cs typeface="Corbe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22438" y="5568950"/>
            <a:ext cx="9424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2400" noProof="1" smtClean="0">
                <a:solidFill>
                  <a:srgbClr val="FEFFFF"/>
                </a:solidFill>
                <a:ea typeface="Corbel" pitchFamily="34" charset="0"/>
                <a:cs typeface="Corbel" pitchFamily="34" charset="0"/>
              </a:rPr>
              <a:t>Ríkisfjármálin</a:t>
            </a:r>
            <a:r>
              <a:rPr lang="is-IS" altLang="is-IS" sz="2400" baseline="0" noProof="1" smtClean="0">
                <a:solidFill>
                  <a:srgbClr val="FEFFFF"/>
                </a:solidFill>
                <a:ea typeface="Corbel" pitchFamily="34" charset="0"/>
                <a:cs typeface="Corbel" pitchFamily="34" charset="0"/>
              </a:rPr>
              <a:t> hafa verið endurreist en arfleifð bankahrunsins er þung skuldabyrði</a:t>
            </a:r>
            <a:endParaRPr lang="en-US" altLang="is-IS" sz="2400" i="1" dirty="0">
              <a:solidFill>
                <a:srgbClr val="00468C"/>
              </a:solidFill>
              <a:ea typeface="Corbel" pitchFamily="34" charset="0"/>
              <a:cs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37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forsíð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2438" y="3759200"/>
            <a:ext cx="942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4000" b="1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22438" y="5568950"/>
            <a:ext cx="9424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24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Undirtitill fyrir áhugasama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2400" i="1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Dagsetning og höfundur</a:t>
            </a:r>
            <a:endParaRPr lang="en-US" altLang="is-IS" sz="2400" i="1">
              <a:solidFill>
                <a:srgbClr val="00468C"/>
              </a:solidFill>
              <a:ea typeface="Corbel" pitchFamily="34" charset="0"/>
              <a:cs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02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orsíð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2438" y="3759200"/>
            <a:ext cx="942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4000" b="1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22438" y="5568950"/>
            <a:ext cx="9424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24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Undirtitill fyrir áhugasama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2400" i="1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Dagsetning og höfundur</a:t>
            </a:r>
            <a:endParaRPr lang="en-US" altLang="is-IS" sz="2400" i="1">
              <a:solidFill>
                <a:srgbClr val="00468C"/>
              </a:solidFill>
              <a:ea typeface="Corbel" pitchFamily="34" charset="0"/>
              <a:cs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978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(2 dálka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9987" y="1628774"/>
            <a:ext cx="4681151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0113D-770E-4F73-8DF7-42E16181696F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43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(1 dálku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9829800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/>
            </a:lvl1pPr>
            <a:lvl2pPr>
              <a:defRPr sz="24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4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A06B2-3C34-4919-BA3D-193F6D7E63A7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303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ór my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20E5B-3E10-4550-BAAD-B8706B643049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83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yndi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11338" y="1628775"/>
            <a:ext cx="4789487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4B8ED4-FB16-4168-8631-849DB49D1E25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54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 (stór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7E987C-6FA4-4C47-8EE1-46681371EF54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ö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811338" y="1628775"/>
            <a:ext cx="4789487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968225" y="1628775"/>
            <a:ext cx="4672914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FB98A-EA3D-4A64-B50F-960A98978A0F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72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 +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B07C02-E0B2-4271-8B1A-9CDE8B5011D5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162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 (stór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BB8993-5A8E-4579-A64B-5741416BA7C1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428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i +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Fjármála- og efnahagsráðuneytið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59600" y="6484938"/>
            <a:ext cx="27003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1100" noProof="1">
                <a:solidFill>
                  <a:srgbClr val="ABAAA5"/>
                </a:solidFill>
                <a:ea typeface="Corbel" pitchFamily="34" charset="0"/>
                <a:cs typeface="Corbel" pitchFamily="34" charset="0"/>
              </a:rPr>
              <a:t>Titill kafla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11338" y="296863"/>
            <a:ext cx="942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Titill millikafla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altLang="is-IS" sz="3200" noProof="1">
                <a:solidFill>
                  <a:srgbClr val="00468C"/>
                </a:solidFill>
                <a:ea typeface="Corbel" pitchFamily="34" charset="0"/>
                <a:cs typeface="Corbel" pitchFamily="34" charset="0"/>
              </a:rPr>
              <a:t>Aukalína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ea typeface="Corbel" pitchFamily="34" charset="0"/>
                <a:cs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F5FE46-8042-4559-AD07-06F00CD29192}" type="slidenum">
              <a:rPr lang="en-US" altLang="is-IS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29E4-43B1-7049-BBF7-6684C358EB0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3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3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93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2010" y="3759900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Fjárlagafrumvarp fyrir árið 2017</a:t>
            </a:r>
            <a:endParaRPr lang="is-IS" sz="4800" b="1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5-Point Star 4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071488" y="4641009"/>
            <a:ext cx="2604576" cy="120770"/>
          </a:xfrm>
          <a:prstGeom prst="rect">
            <a:avLst/>
          </a:prstGeom>
          <a:solidFill>
            <a:srgbClr val="DDDED5">
              <a:alpha val="50000"/>
            </a:srgbClr>
          </a:solidFill>
          <a:ln>
            <a:noFill/>
            <a:prstDash val="sysDot"/>
          </a:ln>
        </p:spPr>
        <p:txBody>
          <a:bodyPr wrap="square" t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s-IS" sz="900" b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Arfleifð </a:t>
            </a:r>
            <a:r>
              <a:rPr lang="is-IS" sz="900" b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bankahrunsins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77774" y="4494362"/>
            <a:ext cx="1408223" cy="1362973"/>
          </a:xfrm>
          <a:prstGeom prst="rect">
            <a:avLst/>
          </a:prstGeom>
          <a:solidFill>
            <a:srgbClr val="DDDED5">
              <a:alpha val="50000"/>
            </a:srgbClr>
          </a:solidFill>
          <a:ln>
            <a:noFill/>
            <a:prstDash val="sysDot"/>
          </a:ln>
        </p:spPr>
        <p:txBody>
          <a:bodyPr vert="horz" wrap="square" t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900" b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Arfleifð bankahrunsins</a:t>
            </a:r>
            <a:endParaRPr lang="is-IS" sz="900" b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4732" y="4373592"/>
            <a:ext cx="1673525" cy="1440613"/>
          </a:xfrm>
          <a:prstGeom prst="rect">
            <a:avLst/>
          </a:prstGeom>
          <a:solidFill>
            <a:srgbClr val="DDDED5">
              <a:alpha val="50000"/>
            </a:srgbClr>
          </a:solidFill>
          <a:ln>
            <a:noFill/>
            <a:prstDash val="sysDot"/>
          </a:ln>
        </p:spPr>
        <p:txBody>
          <a:bodyPr vert="horz" wrap="square" lIns="0" t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s-IS" sz="900" b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Arfleifð bankahrunsins</a:t>
            </a:r>
            <a:endParaRPr lang="is-IS" sz="900" b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4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400222"/>
              </p:ext>
            </p:extLst>
          </p:nvPr>
        </p:nvGraphicFramePr>
        <p:xfrm>
          <a:off x="461338" y="4168441"/>
          <a:ext cx="2700000" cy="213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pPr algn="ctr"/>
              <a:t>10</a:t>
            </a:fld>
            <a:endParaRPr lang="en-US" sz="90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Umskiptin á eftirhrunsárunum og staðan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dag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4605" y="1016626"/>
            <a:ext cx="1588685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Afkoma ríkissjóðs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05013" y="1016626"/>
            <a:ext cx="191360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Afkoma sveitarfélaga</a:t>
            </a:r>
          </a:p>
        </p:txBody>
      </p:sp>
      <p:graphicFrame>
        <p:nvGraphicFramePr>
          <p:cNvPr id="11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110839"/>
              </p:ext>
            </p:extLst>
          </p:nvPr>
        </p:nvGraphicFramePr>
        <p:xfrm>
          <a:off x="2768947" y="1274332"/>
          <a:ext cx="2700000" cy="224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665570"/>
              </p:ext>
            </p:extLst>
          </p:nvPr>
        </p:nvGraphicFramePr>
        <p:xfrm>
          <a:off x="6371487" y="1388001"/>
          <a:ext cx="2700000" cy="208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1101583" y="3898616"/>
            <a:ext cx="2137454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Brúttó skuldir ríkissjóðs</a:t>
            </a:r>
          </a:p>
        </p:txBody>
      </p:sp>
      <p:graphicFrame>
        <p:nvGraphicFramePr>
          <p:cNvPr id="16" name="Char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51549"/>
              </p:ext>
            </p:extLst>
          </p:nvPr>
        </p:nvGraphicFramePr>
        <p:xfrm>
          <a:off x="4206530" y="4168441"/>
          <a:ext cx="2700000" cy="217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4884281" y="3907812"/>
            <a:ext cx="185941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Vaxtagjöld ríkissjóðs</a:t>
            </a:r>
          </a:p>
        </p:txBody>
      </p:sp>
      <p:graphicFrame>
        <p:nvGraphicFramePr>
          <p:cNvPr id="1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343160"/>
              </p:ext>
            </p:extLst>
          </p:nvPr>
        </p:nvGraphicFramePr>
        <p:xfrm>
          <a:off x="7581889" y="4168441"/>
          <a:ext cx="4383401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Rectangle 18"/>
          <p:cNvSpPr/>
          <p:nvPr/>
        </p:nvSpPr>
        <p:spPr>
          <a:xfrm>
            <a:off x="7581890" y="3898617"/>
            <a:ext cx="4383400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Fjárlög 2016: Skipting útgjalda eftir málaflokkum*</a:t>
            </a:r>
          </a:p>
        </p:txBody>
      </p:sp>
    </p:spTree>
    <p:extLst>
      <p:ext uri="{BB962C8B-B14F-4D97-AF65-F5344CB8AC3E}">
        <p14:creationId xmlns:p14="http://schemas.microsoft.com/office/powerpoint/2010/main" val="8536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11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Úrlausnarefnin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framundan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1338" y="1628775"/>
            <a:ext cx="4741862" cy="232371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Tvö megin úrlausnarefni framundan í opinberum fjármálum </a:t>
            </a:r>
          </a:p>
          <a:p>
            <a:endParaRPr lang="en-US" sz="120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Grynnka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á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skuldabyrðinni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ganga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uppgjörs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á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ófjármögnuðum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lífeyrisskuldbindingum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varna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frekari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nýmyndun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þeirra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.</a:t>
            </a: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Ríkisfjármálin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verði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sveiflujafnandi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fremur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en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sveiflumagnandi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hægi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á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eftirspurnaraukningu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þenslu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sem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framundan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er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hagstjórnin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varni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ofhitnun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harðri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lendingu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yfirstandandi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hagvaxtarskeiðs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52298" y="1628775"/>
            <a:ext cx="4741862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Bæði úrlausnarefnin kalla á að góður afgangur verði á heildarjöfnuði hins opinbera, helst sem mestur næstu tvö árin, sem hægir á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heildar-eftirspurn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 skilar jafnt og þétt sjóðstreymi til að grynnka á skuldum eftir því sem árin líða.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Samhliða þessu þyrfti að skoða hvort unnt væri að losa ríkissjóð úr gríðarmikilli fjárbindingu og töluverðri áhættu sem felst í því að eiga tvo af þremur viðskiptabönkunum og nýta þau verðmæti til að lækka skuldir umtalsvert.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0000" y="6484942"/>
            <a:ext cx="192703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Staða og horfur í opinberum fjármálum</a:t>
            </a:r>
          </a:p>
        </p:txBody>
      </p:sp>
    </p:spTree>
    <p:extLst>
      <p:ext uri="{BB962C8B-B14F-4D97-AF65-F5344CB8AC3E}">
        <p14:creationId xmlns:p14="http://schemas.microsoft.com/office/powerpoint/2010/main" val="6117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pPr algn="ctr"/>
              <a:t>12</a:t>
            </a:fld>
            <a:endParaRPr lang="en-US" sz="90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2010" y="3759900"/>
            <a:ext cx="9425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Öflugra regluverk og bætt stefnumörkun í opinberum fjármálum </a:t>
            </a:r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pPr algn="ctr"/>
              <a:t>13</a:t>
            </a:fld>
            <a:endParaRPr lang="en-US" sz="90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Ný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lög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um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- 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lykilatriði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nýs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fyrirkomulags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1338" y="1628775"/>
            <a:ext cx="6970353" cy="458757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Lögin tóku gildi 1. jan.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1338" y="2053238"/>
            <a:ext cx="6970353" cy="443368"/>
          </a:xfrm>
          <a:prstGeom prst="rect">
            <a:avLst/>
          </a:prstGeom>
          <a:solidFill>
            <a:srgbClr val="DDDED5">
              <a:alpha val="50000"/>
            </a:srgbClr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Innleiðing stendur yfir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1338" y="2481217"/>
            <a:ext cx="6970353" cy="1020449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Tvær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lykilþingsályktanir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 opinber fjármál</a:t>
            </a:r>
          </a:p>
          <a:p>
            <a:endParaRPr lang="en-US" sz="900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3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Fjármálastefna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næstu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fimm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ár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við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hver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ríkisstjórnarskipti</a:t>
            </a:r>
            <a:endParaRPr lang="en-US" sz="1300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Fjármálaáætlun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næstu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fimm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ár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hlaupandi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árleg</a:t>
            </a:r>
            <a:r>
              <a:rPr lang="en-US" sz="13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voráætlun</a:t>
            </a:r>
            <a:r>
              <a:rPr lang="en-US" sz="1300" dirty="0" smtClean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)</a:t>
            </a:r>
            <a:endParaRPr lang="en-US" sz="13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1338" y="3461712"/>
            <a:ext cx="6970353" cy="1551364"/>
          </a:xfrm>
          <a:prstGeom prst="rect">
            <a:avLst/>
          </a:prstGeom>
          <a:solidFill>
            <a:srgbClr val="DDDED5">
              <a:alpha val="50000"/>
            </a:srgbClr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Fjármálareglur og grunngildi</a:t>
            </a:r>
          </a:p>
          <a:p>
            <a:endParaRPr lang="en-US" sz="90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3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Heildarjöfnuður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jákvæður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yfir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5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ár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halli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hvers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árs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aldrei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yfir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2,5%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af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VLF</a:t>
            </a:r>
          </a:p>
          <a:p>
            <a:pPr marL="360000" lvl="1" indent="-360000">
              <a:spcAft>
                <a:spcPts val="3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Skuldir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undir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30%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af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VLF</a:t>
            </a:r>
          </a:p>
          <a:p>
            <a:pPr marL="360000" lvl="1" indent="-360000">
              <a:spcAft>
                <a:spcPts val="3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Skuldir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umfram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30%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af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VLF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lækki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um 5%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meðaltali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hver</a:t>
            </a:r>
            <a:r>
              <a:rPr lang="en-US" sz="130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3 </a:t>
            </a:r>
            <a:r>
              <a:rPr lang="en-US" sz="130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ár</a:t>
            </a:r>
            <a:endParaRPr lang="en-US" sz="130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3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300" b="1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Grunngildin</a:t>
            </a:r>
            <a:r>
              <a:rPr lang="en-US" sz="1300" b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1300" b="1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Sjálfbærni-Varfærni-Stöðugleiki-Festa-Gegnsæi</a:t>
            </a:r>
            <a:endParaRPr lang="en-US" sz="1300" b="1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1338" y="5008957"/>
            <a:ext cx="6970353" cy="443368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Sveigjanleiki og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aukin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ábyrgð ráðuneyta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1338" y="5445100"/>
            <a:ext cx="6970353" cy="443368"/>
          </a:xfrm>
          <a:prstGeom prst="rect">
            <a:avLst/>
          </a:prstGeom>
          <a:solidFill>
            <a:srgbClr val="DDDED5">
              <a:alpha val="50000"/>
            </a:srgbClr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Sjálfstætt fjármálaráð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1338" y="5889407"/>
            <a:ext cx="6970353" cy="443368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Alþjóðlegir reikningsskilastaðlar</a:t>
            </a:r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pPr algn="ctr"/>
              <a:t>14</a:t>
            </a:fld>
            <a:endParaRPr lang="en-US" sz="90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22010" y="3759900"/>
                <a:ext cx="942588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noProof="1">
                    <a:solidFill>
                      <a:srgbClr val="00468C"/>
                    </a:solidFill>
                    <a:latin typeface="Corbel" charset="0"/>
                    <a:ea typeface="Corbel" charset="0"/>
                    <a:cs typeface="Corbel" charset="0"/>
                  </a:rPr>
                  <a:t>Fjármálastefna fyrir árin 2017</a:t>
                </a:r>
                <a14:m>
                  <m:oMath xmlns:m="http://schemas.openxmlformats.org/officeDocument/2006/math">
                    <m:r>
                      <a:rPr lang="en-US" sz="4800" i="1" noProof="1" smtClean="0">
                        <a:solidFill>
                          <a:srgbClr val="00468C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−</m:t>
                    </m:r>
                  </m:oMath>
                </a14:m>
                <a:r>
                  <a:rPr lang="en-US" sz="4800" noProof="1">
                    <a:solidFill>
                      <a:srgbClr val="00468C"/>
                    </a:solidFill>
                    <a:latin typeface="Corbel" charset="0"/>
                    <a:ea typeface="Corbel" charset="0"/>
                    <a:cs typeface="Corbel" charset="0"/>
                  </a:rPr>
                  <a:t>2021  (vorið 2016)*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010" y="3759900"/>
                <a:ext cx="9425887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2909" t="-8171" r="-2133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50521" y="6017795"/>
            <a:ext cx="4784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*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Tölur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eru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óbreyttar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frá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stefnunni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sem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samþykkt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var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Alþingi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ágúst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sl. </a:t>
            </a:r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pPr algn="ctr"/>
              <a:t>15</a:t>
            </a:fld>
            <a:endParaRPr lang="en-US" sz="90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11338" y="296863"/>
                <a:ext cx="9425887" cy="49244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3200" err="1">
                    <a:solidFill>
                      <a:srgbClr val="00468C"/>
                    </a:solidFill>
                    <a:latin typeface="Corbel" charset="0"/>
                    <a:ea typeface="Corbel" charset="0"/>
                    <a:cs typeface="Corbel" charset="0"/>
                  </a:rPr>
                  <a:t>Fjármálastefna</a:t>
                </a:r>
                <a:r>
                  <a:rPr lang="en-US" sz="3200">
                    <a:solidFill>
                      <a:srgbClr val="00468C"/>
                    </a:solidFill>
                    <a:latin typeface="Corbel" charset="0"/>
                    <a:ea typeface="Corbel" charset="0"/>
                    <a:cs typeface="Corbel" charset="0"/>
                  </a:rPr>
                  <a:t> 2017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468C"/>
                        </a:solidFill>
                        <a:latin typeface="Cambria Math" panose="02040503050406030204" pitchFamily="18" charset="0"/>
                        <a:ea typeface="Corbel" charset="0"/>
                        <a:cs typeface="Corbel" charset="0"/>
                      </a:rPr>
                      <m:t>−</m:t>
                    </m:r>
                  </m:oMath>
                </a14:m>
                <a:r>
                  <a:rPr lang="en-US" sz="3200" smtClean="0">
                    <a:solidFill>
                      <a:srgbClr val="00468C"/>
                    </a:solidFill>
                    <a:latin typeface="Corbel" charset="0"/>
                    <a:ea typeface="Corbel" charset="0"/>
                    <a:cs typeface="Corbel" charset="0"/>
                  </a:rPr>
                  <a:t>2021 - Tölusett </a:t>
                </a:r>
                <a:r>
                  <a:rPr lang="en-US" sz="3200" err="1">
                    <a:solidFill>
                      <a:srgbClr val="00468C"/>
                    </a:solidFill>
                    <a:latin typeface="Corbel" charset="0"/>
                    <a:ea typeface="Corbel" charset="0"/>
                    <a:cs typeface="Corbel" charset="0"/>
                  </a:rPr>
                  <a:t>markmið</a:t>
                </a:r>
                <a:endParaRPr lang="is-IS" sz="3200" noProof="1">
                  <a:solidFill>
                    <a:srgbClr val="00468C"/>
                  </a:solidFill>
                  <a:latin typeface="Corbel" charset="0"/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38" y="296863"/>
                <a:ext cx="9425887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2587" t="-25000" b="-51250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316415"/>
              </p:ext>
            </p:extLst>
          </p:nvPr>
        </p:nvGraphicFramePr>
        <p:xfrm>
          <a:off x="1811337" y="1628775"/>
          <a:ext cx="9847262" cy="412529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689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1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1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16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6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1015">
                <a:tc>
                  <a:txBody>
                    <a:bodyPr/>
                    <a:lstStyle/>
                    <a:p>
                      <a:pPr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Hlutfall af vergri landsframleiðslu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2017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2018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2019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2020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2021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Hið opinbera, A-hluti:</a:t>
                      </a: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Heildarafkoma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þ.a. ríkissjóður,</a:t>
                      </a:r>
                      <a:r>
                        <a:rPr lang="is-IS" sz="1800" baseline="0">
                          <a:latin typeface="Corbel" charset="0"/>
                          <a:ea typeface="Corbel" charset="0"/>
                          <a:cs typeface="Corbel" charset="0"/>
                        </a:rPr>
                        <a:t> A-hluta</a:t>
                      </a:r>
                      <a:endParaRPr lang="is-I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þ.a. sveitarfélög, A-hluta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0,0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0,0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0,0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0,0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0,0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Heildarskuldir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34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30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29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28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26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þ.a. ríkissjóður,</a:t>
                      </a:r>
                      <a:r>
                        <a:rPr lang="is-IS" sz="1800" baseline="0">
                          <a:latin typeface="Corbel" charset="0"/>
                          <a:ea typeface="Corbel" charset="0"/>
                          <a:cs typeface="Corbel" charset="0"/>
                        </a:rPr>
                        <a:t> A-hluta</a:t>
                      </a:r>
                      <a:endParaRPr lang="is-IS" sz="18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28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24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23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22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21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þ.a. sveitarfélög, A-hluta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6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6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6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6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5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algn="l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Opinberir</a:t>
                      </a:r>
                      <a:r>
                        <a:rPr lang="is-IS" sz="1800" b="1" baseline="0">
                          <a:latin typeface="Corbel" charset="0"/>
                          <a:ea typeface="Corbel" charset="0"/>
                          <a:cs typeface="Corbel" charset="0"/>
                        </a:rPr>
                        <a:t> aðilar í heild (ríki, sveitarfélög og fyrirtæki þeirra):</a:t>
                      </a:r>
                      <a:endParaRPr lang="is-IS" sz="1800" b="1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Heildarafkoma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0,1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0,7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1,1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1,3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1783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Heildarskuldir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59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55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53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52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49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5-Point Star 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16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Afkoma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hins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opinbera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(A-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hluti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ríkis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sveitarfélaga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)*</a:t>
            </a:r>
            <a:endParaRPr lang="is-IS" sz="1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5578" y="5898690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>
                <a:latin typeface="Corbel" charset="0"/>
                <a:ea typeface="Corbel" charset="0"/>
                <a:cs typeface="Corbel" charset="0"/>
              </a:rPr>
              <a:t>*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Án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áhrifa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tekna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af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stöðugleikaframlögum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en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aðrir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óreglulegir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liðir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eru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meðtaldir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.</a:t>
            </a:r>
          </a:p>
          <a:p>
            <a:r>
              <a:rPr lang="en-US" sz="1000">
                <a:latin typeface="Corbel" charset="0"/>
                <a:ea typeface="Corbel" charset="0"/>
                <a:cs typeface="Corbel" charset="0"/>
              </a:rPr>
              <a:t>  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Reikningshaldsleg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framsetning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er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á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þjóðhagsgrunni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(GFS-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staðli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) 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00843"/>
              </p:ext>
            </p:extLst>
          </p:nvPr>
        </p:nvGraphicFramePr>
        <p:xfrm>
          <a:off x="969264" y="1117600"/>
          <a:ext cx="11091672" cy="467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157984" y="2002536"/>
            <a:ext cx="1956816" cy="0"/>
          </a:xfrm>
          <a:prstGeom prst="straightConnector1">
            <a:avLst/>
          </a:prstGeom>
          <a:ln w="63500">
            <a:solidFill>
              <a:srgbClr val="ABAA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78808" y="2002536"/>
            <a:ext cx="3108960" cy="0"/>
          </a:xfrm>
          <a:prstGeom prst="straightConnector1">
            <a:avLst/>
          </a:prstGeom>
          <a:ln w="63500">
            <a:solidFill>
              <a:srgbClr val="ABAA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60920" y="2002536"/>
            <a:ext cx="4160520" cy="0"/>
          </a:xfrm>
          <a:prstGeom prst="straightConnector1">
            <a:avLst/>
          </a:prstGeom>
          <a:ln w="63500">
            <a:solidFill>
              <a:srgbClr val="ABAA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57984" y="1663982"/>
            <a:ext cx="194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err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Góðæri</a:t>
            </a:r>
            <a:endParaRPr lang="en-US" sz="1600" b="1">
              <a:solidFill>
                <a:srgbClr val="ABAAA5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78808" y="1663982"/>
            <a:ext cx="3108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Hallæri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60920" y="1663982"/>
            <a:ext cx="416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Stöðugleiki</a:t>
            </a:r>
            <a:r>
              <a:rPr lang="en-US" sz="1600" b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?</a:t>
            </a:r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8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17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Fjármálastefna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2017</a:t>
            </a:r>
            <a:r>
              <a:rPr lang="mr-IN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 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- Stöðumat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4741862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Heildarskuldir hins opinbera* – ESB og Ísland 2015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2298" y="1628775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Vaxtakostnaður hins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opinbera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 ESB og Ísland 2015</a:t>
            </a:r>
          </a:p>
        </p:txBody>
      </p:sp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87894"/>
              </p:ext>
            </p:extLst>
          </p:nvPr>
        </p:nvGraphicFramePr>
        <p:xfrm>
          <a:off x="1197864" y="1993392"/>
          <a:ext cx="5559552" cy="394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1811338" y="598218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*</a:t>
            </a:r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Skv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. 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Maastricht-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skilyrðum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(</a:t>
            </a:r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brúttó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)</a:t>
            </a:r>
          </a:p>
          <a:p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  </a:t>
            </a:r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Heimild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: Eurostat</a:t>
            </a:r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888391"/>
              </p:ext>
            </p:extLst>
          </p:nvPr>
        </p:nvGraphicFramePr>
        <p:xfrm>
          <a:off x="6757416" y="1993392"/>
          <a:ext cx="5221224" cy="428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5-Point Star 11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199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265999"/>
              </p:ext>
            </p:extLst>
          </p:nvPr>
        </p:nvGraphicFramePr>
        <p:xfrm>
          <a:off x="5219173" y="1490422"/>
          <a:ext cx="6133795" cy="518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18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Fjármálastefna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2017</a:t>
            </a:r>
            <a:r>
              <a:rPr lang="mr-IN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 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- Stöðumat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3232240" cy="33239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Vaxtakostnaður ríkissjóðs er hærri hér á landi en í nokkru ríkja ESB þótt skuldastaðan sé í meðallagi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Til að vega á móti halla á vaxtajöfnuðinum þarf að skila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ríkulegum afgangi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frumjöfnuði ríkissjóðs sem er meiri en hjá nokkru ríkja ESB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Brýnt að draga enn frekar úr skulda- og vaxtabyrðinni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7611" y="614090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Heimild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: Eurostat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7611" y="1079999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Frumjöfnuður hins opinbera* – ESB og Ísland 2015</a:t>
            </a:r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380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19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22010" y="3759900"/>
                <a:ext cx="942588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noProof="1">
                    <a:solidFill>
                      <a:srgbClr val="00468C"/>
                    </a:solidFill>
                    <a:latin typeface="Corbel" charset="0"/>
                    <a:ea typeface="Corbel" charset="0"/>
                    <a:cs typeface="Corbel" charset="0"/>
                  </a:rPr>
                  <a:t>Fjármálaáætlun fyrir árin 2017</a:t>
                </a:r>
                <a14:m>
                  <m:oMath xmlns:m="http://schemas.openxmlformats.org/officeDocument/2006/math">
                    <m:r>
                      <a:rPr lang="en-US" sz="4800" i="1" noProof="1" smtClean="0">
                        <a:solidFill>
                          <a:srgbClr val="00468C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−</m:t>
                    </m:r>
                  </m:oMath>
                </a14:m>
                <a:r>
                  <a:rPr lang="en-US" sz="4800" noProof="1">
                    <a:solidFill>
                      <a:srgbClr val="00468C"/>
                    </a:solidFill>
                    <a:latin typeface="Corbel" charset="0"/>
                    <a:ea typeface="Corbel" charset="0"/>
                    <a:cs typeface="Corbel" charset="0"/>
                  </a:rPr>
                  <a:t>2021  (vorið 2016)*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010" y="3759900"/>
                <a:ext cx="9425887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2909" t="-8171" r="-4137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50521" y="6017795"/>
            <a:ext cx="4921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*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Tölur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eru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óbreyttar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frá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stefnunni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sem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samþykkt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var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Alþingi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ágúst</a:t>
            </a:r>
            <a:r>
              <a:rPr lang="en-US" sz="1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sl. </a:t>
            </a:r>
          </a:p>
        </p:txBody>
      </p:sp>
      <p:sp>
        <p:nvSpPr>
          <p:cNvPr id="9" name="5-Point Star 8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25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2010" y="3759900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4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Framlagning fjárlagafrumvarps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5-Point Star 3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7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20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Fjármálaáætlun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2017</a:t>
            </a:r>
            <a:r>
              <a:rPr lang="mr-IN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2021:</a:t>
            </a:r>
          </a:p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Meginstefnumið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ríkisfjármála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091265"/>
              </p:ext>
            </p:extLst>
          </p:nvPr>
        </p:nvGraphicFramePr>
        <p:xfrm>
          <a:off x="1811337" y="1628774"/>
          <a:ext cx="889204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97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1015">
                <a:tc>
                  <a:txBody>
                    <a:bodyPr/>
                    <a:lstStyle/>
                    <a:p>
                      <a:pPr algn="l"/>
                      <a:r>
                        <a:rPr lang="is-IS" sz="1600">
                          <a:latin typeface="Corbel" charset="0"/>
                          <a:ea typeface="Corbel" charset="0"/>
                          <a:cs typeface="Corbel" charset="0"/>
                        </a:rPr>
                        <a:t>Þáttur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Stefnumið</a:t>
                      </a:r>
                      <a:endParaRPr lang="is-IS" sz="16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Hagstjórn</a:t>
                      </a:r>
                      <a:endParaRPr lang="is-IS" sz="16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Aðhaldssemi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verði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gætt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í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fjármálum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ríkissjóðs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sem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vegi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á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móti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aukningu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eftirspurnar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og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þenslu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á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næstu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árum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.</a:t>
                      </a:r>
                    </a:p>
                    <a:p>
                      <a:pPr algn="l"/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Stjórnvöld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beiti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sér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fyrir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mótvægisaðgerðum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til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að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draga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úr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spennu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í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hagkerfinu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.</a:t>
                      </a:r>
                      <a:endParaRPr lang="is-IS" sz="16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304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err="1">
                          <a:latin typeface="Corbel" charset="0"/>
                          <a:ea typeface="Corbel" charset="0"/>
                          <a:cs typeface="Corbel" charset="0"/>
                        </a:rPr>
                        <a:t>Afkoma</a:t>
                      </a:r>
                      <a:r>
                        <a:rPr lang="en-US" sz="1600" baseline="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Árlegur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afgangur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á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rekstri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A–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hluta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ríkissjóðs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verði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a.m.k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. 1%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af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VLF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á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áætlunartímabilinu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Tekjur</a:t>
                      </a:r>
                      <a:endParaRPr lang="is-IS" sz="16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Frumtekjur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*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vaxi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ekki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umfram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vöxt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VLF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frá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2017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fram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til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ársins</a:t>
                      </a:r>
                      <a:r>
                        <a:rPr lang="en-US" sz="1600">
                          <a:latin typeface="Corbel" charset="0"/>
                          <a:ea typeface="Corbel" charset="0"/>
                          <a:cs typeface="Corbel" charset="0"/>
                        </a:rPr>
                        <a:t> 2021.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err="1">
                          <a:latin typeface="Corbel" charset="0"/>
                          <a:ea typeface="Corbel" charset="0"/>
                          <a:cs typeface="Corbel" charset="0"/>
                        </a:rPr>
                        <a:t>Gjöld</a:t>
                      </a:r>
                      <a:endParaRPr lang="is-IS" sz="16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>
                          <a:effectLst/>
                        </a:rPr>
                        <a:t>Frumgjöld* vaxi ekki umfram vöxt VLF fram til ársins 2021.</a:t>
                      </a:r>
                      <a:endParaRPr lang="is-I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s-IS" sz="1600">
                          <a:effectLst/>
                        </a:rPr>
                        <a:t>Skuldir</a:t>
                      </a:r>
                      <a:endParaRPr lang="is-IS" sz="16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Brúttóskuldir lækki um a.m.k. 15% bæði að nafnvirði og sem hlutfall af VLF frá stöðu í árslok 2016 fram til ársloka 2021.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Öllum óreglulegum og einskiptis tekjum verði varið til niðurgreiðslu skulda og lækkunar á vaxtagjöldum.</a:t>
                      </a:r>
                      <a:endParaRPr lang="is-I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s-IS" sz="1600">
                          <a:effectLst/>
                        </a:rPr>
                        <a:t>Fjárfesting </a:t>
                      </a:r>
                      <a:endParaRPr lang="is-IS" sz="160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Fjárfestingarstig ríkisins verði 1,3% af VLF árin 2017 og 2018 en hækki í 1,5% árið 2019 og til loka tímabilsins.</a:t>
                      </a:r>
                      <a:endParaRPr lang="is-I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11338" y="5938444"/>
            <a:ext cx="31362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latin typeface="Corbel" charset="0"/>
                <a:ea typeface="Corbel" charset="0"/>
                <a:cs typeface="Corbel" charset="0"/>
              </a:rPr>
              <a:t>*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frátöldum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óreglulegum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tímabundnum</a:t>
            </a:r>
            <a:r>
              <a:rPr lang="en-US" sz="10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err="1">
                <a:latin typeface="Corbel" charset="0"/>
                <a:ea typeface="Corbel" charset="0"/>
                <a:cs typeface="Corbel" charset="0"/>
              </a:rPr>
              <a:t>liðum</a:t>
            </a:r>
            <a:endParaRPr lang="en-US" sz="10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5-Point Star 8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47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395639"/>
              </p:ext>
            </p:extLst>
          </p:nvPr>
        </p:nvGraphicFramePr>
        <p:xfrm>
          <a:off x="1048158" y="1859607"/>
          <a:ext cx="5505042" cy="393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329" y="4943427"/>
            <a:ext cx="1828800" cy="332662"/>
          </a:xfrm>
          <a:prstGeom prst="rect">
            <a:avLst/>
          </a:prstGeom>
          <a:solidFill>
            <a:srgbClr val="DDDED5">
              <a:alpha val="50000"/>
            </a:srgbClr>
          </a:solidFill>
          <a:ln>
            <a:noFill/>
            <a:prstDash val="sysDot"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s-IS" sz="1500" b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17% af VLF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21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Áhrif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stöðugleikaframlaga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afkomu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ríkissjóðs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2016</a:t>
            </a:r>
            <a:endParaRPr lang="is-IS" sz="1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5578" y="5898690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sz="1000">
                <a:latin typeface="Corbel" panose="020B0503020204020204" pitchFamily="34" charset="0"/>
              </a:rPr>
              <a:t>* Að meðtöldum 379,3 mia.kr. stöðugleikaframlögum frá slitabúum fallinna fjármálafyrirtækja</a:t>
            </a:r>
          </a:p>
          <a:p>
            <a:r>
              <a:rPr lang="is-IS" sz="1000">
                <a:latin typeface="Corbel" panose="020B0503020204020204" pitchFamily="34" charset="0"/>
              </a:rPr>
              <a:t>   </a:t>
            </a:r>
            <a:r>
              <a:rPr lang="is-IS" sz="1000" smtClean="0">
                <a:latin typeface="Corbel" panose="020B0503020204020204" pitchFamily="34" charset="0"/>
              </a:rPr>
              <a:t>Tölur </a:t>
            </a:r>
            <a:r>
              <a:rPr lang="is-IS" sz="1000">
                <a:latin typeface="Corbel" panose="020B0503020204020204" pitchFamily="34" charset="0"/>
              </a:rPr>
              <a:t>skv. núgildandi (eldri) reikningshaldsskilum fjárlaga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1338" y="1628775"/>
            <a:ext cx="4741862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Heildarafkoma* (mia.kr.)</a:t>
            </a:r>
          </a:p>
        </p:txBody>
      </p:sp>
    </p:spTree>
    <p:extLst>
      <p:ext uri="{BB962C8B-B14F-4D97-AF65-F5344CB8AC3E}">
        <p14:creationId xmlns:p14="http://schemas.microsoft.com/office/powerpoint/2010/main" val="19167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22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Opinberar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skuldir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lækki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niður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lögboðið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hámark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*</a:t>
            </a:r>
            <a:endParaRPr lang="is-IS" sz="1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5578" y="6006842"/>
            <a:ext cx="70894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000" dirty="0">
                <a:latin typeface="Corbel" panose="020B0503020204020204" pitchFamily="34" charset="0"/>
              </a:rPr>
              <a:t>* Skv. </a:t>
            </a:r>
            <a:r>
              <a:rPr lang="is-IS" sz="1000">
                <a:latin typeface="Corbel" panose="020B0503020204020204" pitchFamily="34" charset="0"/>
              </a:rPr>
              <a:t>skuldareglu nýrra laga um opinber fjármál: </a:t>
            </a:r>
            <a:r>
              <a:rPr lang="is-IS" sz="1000" smtClean="0">
                <a:latin typeface="Corbel" panose="020B0503020204020204" pitchFamily="34" charset="0"/>
              </a:rPr>
              <a:t>Heildarskuldir </a:t>
            </a:r>
            <a:r>
              <a:rPr lang="is-IS" sz="1000">
                <a:latin typeface="Corbel" panose="020B0503020204020204" pitchFamily="34" charset="0"/>
              </a:rPr>
              <a:t>að frátöldum lífeyrisskuldbindingum og viðskiptaskuldum </a:t>
            </a:r>
            <a:br>
              <a:rPr lang="is-IS" sz="1000">
                <a:latin typeface="Corbel" panose="020B0503020204020204" pitchFamily="34" charset="0"/>
              </a:rPr>
            </a:br>
            <a:r>
              <a:rPr lang="is-IS" sz="1000">
                <a:latin typeface="Corbel" panose="020B0503020204020204" pitchFamily="34" charset="0"/>
              </a:rPr>
              <a:t>   og að frádregnum innistæðum í Seðlabankanum</a:t>
            </a: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629058"/>
              </p:ext>
            </p:extLst>
          </p:nvPr>
        </p:nvGraphicFramePr>
        <p:xfrm>
          <a:off x="1188720" y="1117600"/>
          <a:ext cx="10771632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5-Point Star 8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940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23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Staða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lífeyrisskuldbindinga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B-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deildar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LSR*</a:t>
            </a:r>
            <a:endParaRPr lang="is-IS" sz="1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6006842"/>
            <a:ext cx="708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000" dirty="0" smtClean="0">
                <a:latin typeface="Corbel" panose="020B0503020204020204" pitchFamily="34" charset="0"/>
              </a:rPr>
              <a:t>* Án </a:t>
            </a:r>
            <a:r>
              <a:rPr lang="is-IS" sz="1000" dirty="0" err="1" smtClean="0">
                <a:latin typeface="Corbel" panose="020B0503020204020204" pitchFamily="34" charset="0"/>
              </a:rPr>
              <a:t>ófjármagnaðra</a:t>
            </a:r>
            <a:r>
              <a:rPr lang="is-IS" sz="1000" dirty="0" smtClean="0">
                <a:latin typeface="Corbel" panose="020B0503020204020204" pitchFamily="34" charset="0"/>
              </a:rPr>
              <a:t> </a:t>
            </a:r>
            <a:r>
              <a:rPr lang="is-IS" sz="1000" dirty="0" err="1" smtClean="0">
                <a:latin typeface="Corbel" panose="020B0503020204020204" pitchFamily="34" charset="0"/>
              </a:rPr>
              <a:t>lífeyrisskuldbindinga</a:t>
            </a:r>
            <a:r>
              <a:rPr lang="is-IS" sz="1000" dirty="0" smtClean="0">
                <a:latin typeface="Corbel" panose="020B0503020204020204" pitchFamily="34" charset="0"/>
              </a:rPr>
              <a:t> vegna </a:t>
            </a:r>
            <a:r>
              <a:rPr lang="is-IS" sz="1000" dirty="0" err="1" smtClean="0">
                <a:latin typeface="Corbel" panose="020B0503020204020204" pitchFamily="34" charset="0"/>
              </a:rPr>
              <a:t>A-deildar</a:t>
            </a:r>
            <a:r>
              <a:rPr lang="is-IS" sz="1000" dirty="0" smtClean="0">
                <a:latin typeface="Corbel" panose="020B0503020204020204" pitchFamily="34" charset="0"/>
              </a:rPr>
              <a:t> LSR</a:t>
            </a:r>
          </a:p>
          <a:p>
            <a:r>
              <a:rPr lang="is-IS" sz="1000" dirty="0" smtClean="0">
                <a:latin typeface="Corbel" panose="020B0503020204020204" pitchFamily="34" charset="0"/>
              </a:rPr>
              <a:t>Heimild: Ríkisreikningur</a:t>
            </a:r>
            <a:endParaRPr lang="is-IS" sz="1000" dirty="0">
              <a:latin typeface="Corbel" panose="020B0503020204020204" pitchFamily="34" charset="0"/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838921"/>
              </p:ext>
            </p:extLst>
          </p:nvPr>
        </p:nvGraphicFramePr>
        <p:xfrm>
          <a:off x="1188720" y="1117600"/>
          <a:ext cx="10771632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5-Point Star 8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8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24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2010" y="3759900"/>
            <a:ext cx="9425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Fjármálaáætlun</a:t>
            </a:r>
          </a:p>
          <a:p>
            <a:r>
              <a:rPr lang="en-U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Tekjuhliðin</a:t>
            </a:r>
            <a:endParaRPr lang="en-US" sz="4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5-Point Star 5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56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77230"/>
              </p:ext>
            </p:extLst>
          </p:nvPr>
        </p:nvGraphicFramePr>
        <p:xfrm>
          <a:off x="1083600" y="1281748"/>
          <a:ext cx="11368800" cy="535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25</a:t>
            </a:fld>
            <a:endParaRPr lang="en-US" sz="9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Samsetning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skatttekna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hins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opinbera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2017 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2013</a:t>
            </a:r>
            <a:b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3200" i="1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Hlutfall</a:t>
            </a:r>
            <a:r>
              <a:rPr lang="en-US" sz="3200" i="1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i="1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af</a:t>
            </a:r>
            <a:r>
              <a:rPr lang="en-US" sz="3200" i="1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i="1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heildarskatttekjum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5-Point Star 7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70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157460" y="2751365"/>
            <a:ext cx="1429940" cy="261631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/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340038"/>
              </p:ext>
            </p:extLst>
          </p:nvPr>
        </p:nvGraphicFramePr>
        <p:xfrm>
          <a:off x="6553200" y="2273639"/>
          <a:ext cx="5448352" cy="357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6629069" y="1631950"/>
            <a:ext cx="4741862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Raunbreytingar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frumtekjum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ríkissjóðs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2006-2021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án óreglulegra liða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26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Raunvöxtur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frumtekna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ríkissjóðs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2006</a:t>
            </a:r>
            <a:r>
              <a:rPr lang="mr-IN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3646033" cy="33239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is-I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Vöxtur frumtekna að raunvirði hefur verið samfelldur frá 2010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is-I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6-8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raunvöxtur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frumtekna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árin 2016 og 2017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</a:t>
            </a:r>
            <a:r>
              <a:rPr lang="mr-IN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3% raunvöxtur áætlaður árin 2018</a:t>
            </a:r>
            <a:r>
              <a:rPr lang="mr-IN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Frumtekjur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 mia.kr. á föstu verðlagi eru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orðnar 5%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hærri í ár en árið 2006 og verða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orðnar 21%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hærri árið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51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27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2010" y="3759900"/>
            <a:ext cx="9425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Fjármálaáætlun</a:t>
            </a:r>
          </a:p>
          <a:p>
            <a:r>
              <a:rPr lang="en-U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Útgjaldahliðin</a:t>
            </a:r>
            <a:endParaRPr lang="en-US" sz="4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5-Point Star 5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2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28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Raunvöxtur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frumgjalda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ríkissjóðs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2006</a:t>
            </a:r>
            <a:r>
              <a:rPr lang="mr-IN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218668"/>
            <a:ext cx="3747633" cy="415498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 10% raunlækkun frumgjalda á árunum 2010</a:t>
            </a:r>
            <a:r>
              <a:rPr lang="mr-IN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2012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Frumgjöld stóðu í stað að raungildi árin 2013</a:t>
            </a:r>
            <a:r>
              <a:rPr lang="mr-IN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2015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3</a:t>
            </a:r>
            <a:r>
              <a:rPr lang="mr-IN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4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raunvöxtur frumgjalda árin 2016 og 2017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</a:t>
            </a:r>
            <a:r>
              <a:rPr lang="mr-IN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3% raunvöxtur áætlaður árin 2018</a:t>
            </a:r>
            <a:r>
              <a:rPr lang="mr-IN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Frumgjöld í mia.kr. á föstu verðlagi eru orðin 7% hærri í ár en árið 2006 og verða orðin 24% hærri árið 2021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5171" y="1218668"/>
            <a:ext cx="4741862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Raunbreytingar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 frumgjöldum ríkissjóðs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2006-2021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án óreglulegra liða</a:t>
            </a: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62710"/>
              </p:ext>
            </p:extLst>
          </p:nvPr>
        </p:nvGraphicFramePr>
        <p:xfrm>
          <a:off x="6102057" y="1682089"/>
          <a:ext cx="5885888" cy="410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5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29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101124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Sérstakt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útgjaldasvigrúm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til rekstrar og tilfærslna 2017</a:t>
            </a:r>
            <a:r>
              <a:rPr lang="mr-IN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4741862" cy="440120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 fjármálaáætluninni var myndað sérstakt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útgjalda-svigrúm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fyrir rekstur og tilfærslur sem er skipt niður á málefnasvið ráðuneyta. 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Gert er ráð fyrir nálægt 14 mia.kr. útgjaldasvigrúmi árið 2017 </a:t>
            </a: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endParaRPr lang="en-US" sz="1200" dirty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Við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skiptingu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svigrúmsins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var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annars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vegar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horft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sérstakra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áherslumála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ráðuneyta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hins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vegar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veltu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málefnasviða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en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þó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með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þeim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hætti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heilbrigðis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-,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mennta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-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löggæslumál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fá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meiri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forgang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.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Þessu til viðbótar er á árunum 2018–2021 gert ráð fyrir frekara árlegu útgjaldasvigrúmi en það nemur 7 mia.kr.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ári.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Samanlagt nemur útgjaldasvigrúm til nýrra og aukinna verkefna 42 mia.kr. á tíma­bilinu 2017–2021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 </a:t>
            </a:r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0266" y="1628775"/>
            <a:ext cx="4741862" cy="2769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Sérstakt útgjaldasvigrúm fjármálaáætlunar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766383"/>
              </p:ext>
            </p:extLst>
          </p:nvPr>
        </p:nvGraphicFramePr>
        <p:xfrm>
          <a:off x="6702552" y="2002536"/>
          <a:ext cx="5221224" cy="405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5-Point Star 11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24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3200" dirty="0" smtClean="0">
                <a:solidFill>
                  <a:srgbClr val="00468C"/>
                </a:solidFill>
              </a:rPr>
              <a:t>Framlagning fjárlagafrumvarps við </a:t>
            </a:r>
            <a:r>
              <a:rPr lang="is-IS" sz="3200" dirty="0" err="1" smtClean="0">
                <a:solidFill>
                  <a:srgbClr val="00468C"/>
                </a:solidFill>
              </a:rPr>
              <a:t>óvenjulegar</a:t>
            </a:r>
            <a:r>
              <a:rPr lang="is-IS" sz="3200" dirty="0" smtClean="0">
                <a:solidFill>
                  <a:srgbClr val="00468C"/>
                </a:solidFill>
              </a:rPr>
              <a:t> aðstæður</a:t>
            </a:r>
            <a:endParaRPr lang="is-IS" sz="32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4741862" cy="483209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is-I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Óvenjulegar aðstæður og framlagningardagur fjárlagafrumvarps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Samkvæmt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42. gr.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stjórnarskrárinnar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ber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leggja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fram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frumvarp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fjárlaga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Alþingi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þegar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það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kemur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saman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25. gr.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þingskapalaga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Alþingis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gerir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því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ráð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frumvarpið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sé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lagt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fram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á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fyrsta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fundi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þingsins</a:t>
            </a:r>
            <a:endParaRPr lang="en-US" sz="1400" dirty="0" smtClean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1. gr.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þingskapalaganna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kveður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á um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samkomudagur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þingsins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sé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annar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þriðjudagur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í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september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(13.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sept.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í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ár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)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Þar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sem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ákveðið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var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sl.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vor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flýta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alþingiskosningum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haustsins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var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starfi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þingsins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framlengt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13.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október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Stjórnarmyndun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afloknum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kosningum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29.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október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hefur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dregist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á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langinn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var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orðið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brýnt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kveða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þingið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saman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leggja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fram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fjárlagafrumvarp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6.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desember</a:t>
            </a:r>
            <a:endParaRPr lang="en-US" sz="1400" dirty="0" smtClean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Skylda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leggja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fram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fjárlagafrumvarpið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hvílir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á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fjármála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-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efnahagsráðherra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hönd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starfsstjórnar</a:t>
            </a:r>
            <a:endParaRPr lang="en-US" sz="1400" dirty="0" smtClean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Samkvæmt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41. gr.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stjórnarskrárinnar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má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ekkert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gjald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greiða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af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hendi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nema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heimild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sé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þess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í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fjárlögum</a:t>
            </a:r>
            <a:endParaRPr lang="en-US" sz="1400" dirty="0" smtClean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Hafi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fjárlagafrumvarp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ekki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verið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afgreitt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áramót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skortir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fjárheimildir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starfsemi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ríkisins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2298" y="1628775"/>
            <a:ext cx="474186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Framvinda stefnumótunar og ákvarðanatöku um opinber fjármál og fjárlög í tengslum við 146. þing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2" name="Content Placeholder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475104"/>
              </p:ext>
            </p:extLst>
          </p:nvPr>
        </p:nvGraphicFramePr>
        <p:xfrm>
          <a:off x="6952298" y="2412367"/>
          <a:ext cx="4921347" cy="37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5-Point Star 8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30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Umtalsvert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viðbótarfjárfestingarsvigrúm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2017</a:t>
            </a:r>
            <a:r>
              <a:rPr lang="mr-IN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4741862" cy="369331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 voráætluninni var viðmið um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að halda fjárfestingastigi ríkisins í 1,3% af VLF árin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2017-2018,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þegar atvinnuvega- og íbúðafjárfesting er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mikil,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en auka það árin 2019-2021 í 1,5% af VLF* þegar dregur úr öðrum fjárfestingum í hagkerfinu.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Fjárfestingasvigrúm myndast þannig bæði í takt við hagvöxtinn og þar sem verkefni koma í stað þeirra sem lýkur s.s. Norðfjarðargöng. Svigrúmið verður með þessu 6,4 mia.kr. árið 2017 en eykst yfir tímabilið og verður uppsafnað nálægt 22 mia.kr. árið 2021.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Felur í sér að heildarumfang framkvæmda sem fjármagnað er með svigrúminu geti orðið 75 mia.kr. árin 2017-2021.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0266" y="1628775"/>
            <a:ext cx="4741862" cy="196977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Kemur til viðbótar 25-28 mia.kr. í árlegum grunn-fjárfestingum þannig að fjárfestingar geta orðið á bilinu 38-48 mia.kr. á ári eða uppsafnað 205 mia.kr. fyrir allt tímabilið. 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Byggist á auknum reglubundnum tekjum ríkissjóðs og svigrúmi sem myndast með lækkun vaxtakostnaðar.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927825"/>
              </p:ext>
            </p:extLst>
          </p:nvPr>
        </p:nvGraphicFramePr>
        <p:xfrm>
          <a:off x="6729984" y="3447288"/>
          <a:ext cx="5230368" cy="282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05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31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2010" y="3759900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Fjárlagafrumvarp fyrir árið 2017</a:t>
            </a:r>
            <a:endParaRPr lang="en-US" sz="4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59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32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Heildarafkoma ríkissjóðs í fjárlagafrumvarpi 2017*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826066"/>
              </p:ext>
            </p:extLst>
          </p:nvPr>
        </p:nvGraphicFramePr>
        <p:xfrm>
          <a:off x="1849438" y="1210582"/>
          <a:ext cx="9371012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1811338" y="5956854"/>
            <a:ext cx="5811480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s-IS" sz="1400" dirty="0">
                <a:latin typeface="Corbel" panose="020B0503020204020204" pitchFamily="34" charset="0"/>
              </a:rPr>
              <a:t>*Tölur skv. nýjum reikningshaldsskilum á þjóðhagsgrunni (GFS)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3700" y="5279923"/>
            <a:ext cx="170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1,1% af VLF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19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33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Breytt framsetning fjárlaga – fjárstreymisyfirlit á þjóðhagsgrunni sem sýnir afkomu ríkissjóðs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1991"/>
            <a:ext cx="4736513" cy="485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1338" y="1628775"/>
            <a:ext cx="3065462" cy="4185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Hér eru sýndar meginstærðir ríkisfjármála á þjóðhagsgrunni (GFS-staðli) þ.e. áætlun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 tekjur og gjöld sundurliðaða eftir hagrænni flokkun, ásamt breytingum á eignum og skuldum. </a:t>
            </a:r>
            <a:endParaRPr lang="en-US" sz="16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Yfirlitið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veitir góða sýn á efnahagsleg áhrif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ríkisfjármálanna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, svo sem á eftirspurn, framleiðslu og tekjudreifingu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Heildartekjur fyrir árið 2017 eru áætlaðar 772 mia.kr., heildargjöld eru áætluð 743,4 mia.kr. og heildarafkoma ríkissjóðs er því áætluð 28,5 mia.kr.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34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Breytt framsetning fjárlaga - ákvörðun Alþingis um fjárheimildir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25" y="1689314"/>
            <a:ext cx="2430203" cy="32848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24943" y="3257902"/>
            <a:ext cx="800100" cy="147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50" y="1689314"/>
            <a:ext cx="2389996" cy="33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7116536" y="3257902"/>
            <a:ext cx="800100" cy="147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55" y="1689314"/>
            <a:ext cx="2510639" cy="337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5123" y="5181796"/>
            <a:ext cx="2430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dirty="0" smtClean="0"/>
              <a:t>Útgjaldarammar fyrir 34 málefnasvið settir fram í voráætlun</a:t>
            </a:r>
            <a:endParaRPr lang="is-I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24993" y="5227962"/>
            <a:ext cx="3491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dirty="0" smtClean="0"/>
              <a:t>Alþingi veitir </a:t>
            </a:r>
            <a:r>
              <a:rPr lang="is-IS" sz="1400" b="1" u="sng" dirty="0" smtClean="0"/>
              <a:t>fjárheimildir</a:t>
            </a:r>
            <a:r>
              <a:rPr lang="is-IS" sz="1400" dirty="0" smtClean="0"/>
              <a:t> til 34 málefnasviða og 100 málaflokka í fjárlögum.</a:t>
            </a:r>
          </a:p>
          <a:p>
            <a:pPr algn="ctr"/>
            <a:r>
              <a:rPr lang="is-IS" sz="1400" dirty="0" smtClean="0"/>
              <a:t>- Í greinargerð fjárlagafrumvarpsins er ítarlega fjallað um stefnumótun málaflokka s.s. </a:t>
            </a:r>
            <a:r>
              <a:rPr lang="is-IS" sz="1400" smtClean="0"/>
              <a:t>markmið og aðgerðir til næstu ára</a:t>
            </a:r>
            <a:endParaRPr lang="is-IS" sz="1400"/>
          </a:p>
        </p:txBody>
      </p:sp>
      <p:sp>
        <p:nvSpPr>
          <p:cNvPr id="18" name="TextBox 17"/>
          <p:cNvSpPr txBox="1"/>
          <p:nvPr/>
        </p:nvSpPr>
        <p:spPr>
          <a:xfrm>
            <a:off x="8291155" y="5244512"/>
            <a:ext cx="251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dirty="0" smtClean="0"/>
              <a:t>Í fylgiriti með fjárlagafrumvarpinu er sýnd skipting </a:t>
            </a:r>
            <a:r>
              <a:rPr lang="is-IS" sz="1400" b="1" u="sng" dirty="0" smtClean="0"/>
              <a:t>fjárveitinga</a:t>
            </a:r>
            <a:r>
              <a:rPr lang="is-IS" sz="1400" dirty="0" smtClean="0"/>
              <a:t> niður á stofnanir og einstaka verkefni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16913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35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Breytt framsetning fjárlaga – fjárheimildir eftir málefnasviðum og hagrænni skiptingu (lagagrein 2)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64" y="1523998"/>
            <a:ext cx="5845272" cy="464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36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Breytt framsetning fjárlaga – fjárheimildir eftir málefnasviðum, málaflokkum og ráðuneytum (lagagrein 3)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447953"/>
            <a:ext cx="9260114" cy="48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37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Breytt framsetning fjárlaga – nánari sundurliðun á fjárveitingum til stofnana og verkefna koma fram í fylgiriti 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822708"/>
            <a:ext cx="96297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5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38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2010" y="3759900"/>
            <a:ext cx="9425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Fjárlagafrumvarp 2017</a:t>
            </a:r>
          </a:p>
          <a:p>
            <a:r>
              <a:rPr lang="en-U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Tekjuhliðin</a:t>
            </a:r>
            <a:endParaRPr lang="en-US" sz="4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58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39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Lögfestar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skattabreytingar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hrif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2017 – 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2021</a:t>
            </a:r>
            <a:b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(</a:t>
            </a:r>
            <a:r>
              <a:rPr lang="en-US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tekjuáhrif</a:t>
            </a:r>
            <a:r>
              <a:rPr lang="en-US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í </a:t>
            </a:r>
            <a:r>
              <a:rPr lang="en-US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sviga</a:t>
            </a:r>
            <a:r>
              <a:rPr lang="en-US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eiga</a:t>
            </a:r>
            <a:r>
              <a:rPr lang="en-US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við</a:t>
            </a:r>
            <a:r>
              <a:rPr lang="en-US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upphafsár</a:t>
            </a:r>
            <a:r>
              <a:rPr lang="en-US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)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4741862" cy="386259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1. janúar 2017 taka gildi síðari áfangar breytinga á tekjuskatti einstaklinga og tollum 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Tekjuskattur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einstaklinga (–3,8 ma.)</a:t>
            </a:r>
            <a:endParaRPr lang="en-US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neðra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skattþrep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lækkar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úr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22,68%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í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22,5%</a:t>
            </a: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efra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skattþrep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verður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óbreytt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31,8%</a:t>
            </a: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miðþrep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fellur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brott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Tollar (-3,0 ma.)</a:t>
            </a:r>
            <a:endParaRPr lang="en-US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falla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brott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af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 smtClean="0">
                <a:latin typeface="Corbel" charset="0"/>
                <a:ea typeface="Corbel" charset="0"/>
                <a:cs typeface="Corbel" charset="0"/>
              </a:rPr>
              <a:t>öllu</a:t>
            </a:r>
            <a:r>
              <a:rPr lang="en-US" sz="140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 smtClean="0">
                <a:latin typeface="Corbel" charset="0"/>
                <a:ea typeface="Corbel" charset="0"/>
                <a:cs typeface="Corbel" charset="0"/>
              </a:rPr>
              <a:t>nema</a:t>
            </a:r>
            <a:r>
              <a:rPr lang="en-US" sz="1400" smtClean="0">
                <a:latin typeface="Corbel" charset="0"/>
                <a:ea typeface="Corbel" charset="0"/>
                <a:cs typeface="Corbel" charset="0"/>
              </a:rPr>
              <a:t> mat- </a:t>
            </a:r>
            <a:r>
              <a:rPr lang="en-US" sz="1400" err="1" smtClean="0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 smtClean="0">
                <a:latin typeface="Corbel" charset="0"/>
                <a:ea typeface="Corbel" charset="0"/>
                <a:cs typeface="Corbel" charset="0"/>
              </a:rPr>
              <a:t>drykkjarvöru</a:t>
            </a:r>
            <a:endParaRPr lang="en-US" sz="140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mikil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einföldun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tollakerfisins</a:t>
            </a:r>
            <a:r>
              <a:rPr lang="en-US" sz="1200"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sz="1200">
                <a:latin typeface="Corbel" charset="0"/>
                <a:ea typeface="Corbel" charset="0"/>
                <a:cs typeface="Corbel" charset="0"/>
              </a:rPr>
            </a:br>
            <a:endParaRPr lang="en-US" sz="1200"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Vörugjald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bílaleigubifreiða (+2,5 ma.)</a:t>
            </a:r>
            <a:endParaRPr lang="en-US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Afsláttur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af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vörugjaldi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fellur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brott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í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ársbyrjun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2018.</a:t>
            </a: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2256" y="1628774"/>
            <a:ext cx="4741862" cy="366254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Fjármagnstekjuskattur (-0,4 ma.)</a:t>
            </a:r>
            <a:endParaRPr lang="en-US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Raunskattlagning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leigutekna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lækkar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úr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14%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í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10%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við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álagningu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2017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Ívilnanir vegna rannsóknar- og þróunarkostnaðar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aukast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við álagningu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2017 (–0,2 ma.)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Hækkun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á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hámarki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o.fl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. 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Tilkoma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hlutabréfaafsláttar (–0,3 ma.)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Tekjuskattsafsláttur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einstaklinga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vegna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kaupa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hlutabréfa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í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litlum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meðalstórum</a:t>
            </a:r>
            <a:r>
              <a:rPr lang="en-US" sz="140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err="1">
                <a:latin typeface="Corbel" charset="0"/>
                <a:ea typeface="Corbel" charset="0"/>
                <a:cs typeface="Corbel" charset="0"/>
              </a:rPr>
              <a:t>fyrirtækjum</a:t>
            </a:r>
            <a:endParaRPr lang="en-US" sz="1400">
              <a:latin typeface="Corbel" charset="0"/>
              <a:ea typeface="Corbel" charset="0"/>
              <a:cs typeface="Corbel" charset="0"/>
            </a:endParaRP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Tekjuskattlagning erlendra sérfræðinga – sértæk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ívilnun 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endParaRPr lang="en-US" sz="12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3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4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smtClean="0">
                <a:solidFill>
                  <a:srgbClr val="00468C"/>
                </a:solidFill>
              </a:rPr>
              <a:t>Grundvöllur fjárlagafrumvarpsins 2017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1337" y="1238250"/>
            <a:ext cx="7913687" cy="497059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Fjármálastefna og fjármálaáætlun til fimm ára, á grundvelli nýrra laga nr.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123/2015, um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 fjármál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var samþykkt á Alþingi í fyrsta skipti í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ágúst sl.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Stefnan og áætlunin endurspegla markmið og áherslur ríkisstjórnarinnar um hagstjórnarleg áhrif opinberra fjármála, skattastefnu og forgangsröð útgjalda til málefnasviða m.v. fyrirliggjandi forsendur og hagspár á þeim tíma.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Fjármálastefnan og fjármálaáætlunin eru þingsályktanir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sem áskilnaður er um að ríkisstjórnin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gangi út frá skv.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6. mgr. 5. gr og 3. mgr. 14. gr. laga um opinber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fjármál.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Fjárlagafrumvarpið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fyrir árið 2017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byggist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 öllum meginatriðum á þeirri fjármálastefnu og fjármálaáætlun sem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Alþingi samþykkti.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>
              <a:spcAft>
                <a:spcPts val="600"/>
              </a:spcAft>
            </a:pP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Að auki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er í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frumvarpinu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tekið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tillit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til: </a:t>
            </a:r>
          </a:p>
          <a:p>
            <a:pPr marL="742950" lvl="1" indent="-285750">
              <a:spcAft>
                <a:spcPts val="600"/>
              </a:spcAft>
              <a:buClr>
                <a:srgbClr val="00468C"/>
              </a:buClr>
              <a:buFont typeface="Wingdings" panose="05000000000000000000" pitchFamily="2" charset="2"/>
              <a:buChar char="§"/>
            </a:pP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fjárhagsáhrifa </a:t>
            </a:r>
            <a:r>
              <a:rPr lang="en-US" sz="1400" noProof="1">
                <a:latin typeface="Corbel" charset="0"/>
                <a:ea typeface="Corbel" charset="0"/>
                <a:cs typeface="Corbel" charset="0"/>
              </a:rPr>
              <a:t>sem leiða af nýjum eða breyttum lögum, sem Alþingi hefur </a:t>
            </a: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samþykkt</a:t>
            </a:r>
          </a:p>
          <a:p>
            <a:pPr marL="742950" lvl="1" indent="-285750">
              <a:spcAft>
                <a:spcPts val="600"/>
              </a:spcAft>
              <a:buClr>
                <a:srgbClr val="00468C"/>
              </a:buClr>
              <a:buFont typeface="Wingdings" panose="05000000000000000000" pitchFamily="2" charset="2"/>
              <a:buChar char="§"/>
            </a:pP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ákvarðana </a:t>
            </a:r>
            <a:r>
              <a:rPr lang="en-US" sz="1400" noProof="1">
                <a:latin typeface="Corbel" charset="0"/>
                <a:ea typeface="Corbel" charset="0"/>
                <a:cs typeface="Corbel" charset="0"/>
              </a:rPr>
              <a:t>ríkisstjórnarinnar um nokkur ný málefni sem taka þurfti afstöðu til eftir að fjármálaáætlun var lögð fram sl. vor og fram að </a:t>
            </a: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alþingiskosningum</a:t>
            </a:r>
          </a:p>
          <a:p>
            <a:pPr marL="742950" lvl="1" indent="-285750">
              <a:buClr>
                <a:srgbClr val="00468C"/>
              </a:buClr>
              <a:buFont typeface="Wingdings" panose="05000000000000000000" pitchFamily="2" charset="2"/>
              <a:buChar char="§"/>
            </a:pP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annarra </a:t>
            </a:r>
            <a:r>
              <a:rPr lang="en-US" sz="1400" noProof="1">
                <a:latin typeface="Corbel" charset="0"/>
                <a:ea typeface="Corbel" charset="0"/>
                <a:cs typeface="Corbel" charset="0"/>
              </a:rPr>
              <a:t>áætlaðra útgjaldabreytinga sem ríkissjóður er að óbreyttu skuldbundinn til að fjármagna</a:t>
            </a:r>
          </a:p>
        </p:txBody>
      </p:sp>
    </p:spTree>
    <p:extLst>
      <p:ext uri="{BB962C8B-B14F-4D97-AF65-F5344CB8AC3E}">
        <p14:creationId xmlns:p14="http://schemas.microsoft.com/office/powerpoint/2010/main" val="30620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40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Forsendur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fjármálaáætlun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–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ólögfestar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breytingar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9029" y="1170393"/>
            <a:ext cx="4741200" cy="209288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1. janúar 2017</a:t>
            </a: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Gjaldskrár (bensíngjald, olíugjald, kolefnisgjald, gjöld á áfengi og tóbak, bifreiðagjald) hækki um 2,5% umfram verðbólgu (tekjuáhrif +1,7 ma. á árinu 2017)</a:t>
            </a:r>
          </a:p>
          <a:p>
            <a:endParaRPr lang="en-US" sz="1700" b="1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1. september 2017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Gistináttagjald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hækki úr 100 kr. í 300 kr. á hverja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gistinótt (tekjuáhrif +1,0 ma. á heilu ári 2018)</a:t>
            </a:r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5017" y="1090093"/>
            <a:ext cx="4741200" cy="235449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2020–2023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Bankaskattur verði lækkaður í fjórum jöfnum áföngum, úr 0,376% í 0,145%  (tekjuáhrif alls –5,6 ma. á  verðlagi 2017). Hér er miðað við skatthlutfallið 0,145% skv. tillögu lagafrumvarps sem lagt var fram með fjárlagafrumvarpi ársins 2014. Vegna fjármögnunar höfuðstólsleiðréttingar húsnæðislána var skatthlutfallið hækkað enn frekar, í 0,376%, og hefur verið óbreytt þannig frá árinu 2014. </a:t>
            </a:r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212960" y="3439809"/>
          <a:ext cx="4308698" cy="268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1811338" y="3422593"/>
          <a:ext cx="4308698" cy="268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5-Point Star 12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186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41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2010" y="3759900"/>
            <a:ext cx="9425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Fjárlagafrumvarp 2017</a:t>
            </a:r>
          </a:p>
          <a:p>
            <a:r>
              <a:rPr lang="en-U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Útgjaldahliðin</a:t>
            </a:r>
            <a:endParaRPr lang="en-US" sz="4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10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77389"/>
              </p:ext>
            </p:extLst>
          </p:nvPr>
        </p:nvGraphicFramePr>
        <p:xfrm>
          <a:off x="1103445" y="917692"/>
          <a:ext cx="10397675" cy="5107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475"/>
                <a:gridCol w="1217200"/>
              </a:tblGrid>
              <a:tr h="349947">
                <a:tc>
                  <a:txBody>
                    <a:bodyPr/>
                    <a:lstStyle/>
                    <a:p>
                      <a:r>
                        <a:rPr lang="is-IS" sz="1600" dirty="0" smtClean="0"/>
                        <a:t>Útgjaldamál</a:t>
                      </a:r>
                      <a:endParaRPr lang="is-I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err="1" smtClean="0"/>
                        <a:t>útgjöldí</a:t>
                      </a:r>
                      <a:r>
                        <a:rPr lang="is-IS" sz="1600" dirty="0" smtClean="0"/>
                        <a:t>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358314">
                <a:tc>
                  <a:txBody>
                    <a:bodyPr/>
                    <a:lstStyle/>
                    <a:p>
                      <a:r>
                        <a:rPr lang="is-IS" sz="1600" smtClean="0"/>
                        <a:t>Breytingar á lögum um almannatryggingar</a:t>
                      </a:r>
                      <a:r>
                        <a:rPr lang="is-IS" sz="1600" baseline="0" smtClean="0"/>
                        <a:t> – sameining bótaflokka ellilífeyrisþega í einn grunnlífeyri, dregið úr skerðingum og frítekjumörkum fækkað</a:t>
                      </a:r>
                      <a:endParaRPr lang="is-I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smtClean="0"/>
                        <a:t>11,1</a:t>
                      </a:r>
                      <a:r>
                        <a:rPr lang="is-IS" sz="1600" baseline="0" dirty="0" smtClean="0"/>
                        <a:t>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is-IS" sz="1600" dirty="0" smtClean="0"/>
                        <a:t>Aukin rekstrarframlög til heilbrigðismála**</a:t>
                      </a:r>
                      <a:r>
                        <a:rPr lang="is-IS" sz="1600" baseline="0" dirty="0" smtClean="0"/>
                        <a:t> - Þar af eru aukin framlög til styrkingar á rekstri sjúkrahúsa og heilsugæslu hátt í 4 </a:t>
                      </a:r>
                      <a:r>
                        <a:rPr lang="is-IS" sz="1600" baseline="0" dirty="0" err="1" smtClean="0"/>
                        <a:t>mia.kr</a:t>
                      </a:r>
                      <a:r>
                        <a:rPr lang="is-IS" sz="1600" baseline="0" dirty="0" smtClean="0"/>
                        <a:t>. og 1,5 </a:t>
                      </a:r>
                      <a:r>
                        <a:rPr lang="is-IS" sz="1600" baseline="0" dirty="0" err="1" smtClean="0"/>
                        <a:t>mia.kr</a:t>
                      </a:r>
                      <a:r>
                        <a:rPr lang="is-IS" sz="1600" baseline="0" dirty="0" smtClean="0"/>
                        <a:t>. vegna nýs rammasamnings um rekstur hjúkrunarheimila.</a:t>
                      </a:r>
                      <a:endParaRPr lang="is-IS" sz="1600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smtClean="0"/>
                        <a:t>7,3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is-IS" sz="1600" dirty="0" smtClean="0"/>
                        <a:t>Hækkun iðgjald</a:t>
                      </a:r>
                      <a:r>
                        <a:rPr lang="is-IS" sz="1600" baseline="0" dirty="0" smtClean="0"/>
                        <a:t>a launagreiðenda til </a:t>
                      </a:r>
                      <a:r>
                        <a:rPr lang="is-IS" sz="1600" baseline="0" dirty="0" err="1" smtClean="0"/>
                        <a:t>A-deildar</a:t>
                      </a:r>
                      <a:r>
                        <a:rPr lang="is-IS" sz="1600" baseline="0" dirty="0" smtClean="0"/>
                        <a:t> LSR </a:t>
                      </a:r>
                      <a:r>
                        <a:rPr lang="is-IS" sz="1600" baseline="0" dirty="0" err="1" smtClean="0"/>
                        <a:t>úr</a:t>
                      </a:r>
                      <a:r>
                        <a:rPr lang="is-IS" sz="1600" baseline="0" dirty="0" smtClean="0"/>
                        <a:t> 11,5% í 15,1% frá og með næstu áramótum</a:t>
                      </a:r>
                      <a:endParaRPr lang="is-IS" sz="1600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smtClean="0"/>
                        <a:t>4,5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612407">
                <a:tc>
                  <a:txBody>
                    <a:bodyPr/>
                    <a:lstStyle/>
                    <a:p>
                      <a:r>
                        <a:rPr lang="is-IS" sz="1600" dirty="0" err="1" smtClean="0"/>
                        <a:t>Ný</a:t>
                      </a:r>
                      <a:r>
                        <a:rPr lang="is-IS" sz="1600" dirty="0" smtClean="0"/>
                        <a:t> framlög til mennta og menningarmála s.s. vegna styrkingar á rekstrargrunni háskóla og framhaldsskóla auk þess sem veitt er framlag til listaframhaldsskóla til eflingar tónlistarfræðslu.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smtClean="0"/>
                        <a:t>2,5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310701">
                <a:tc>
                  <a:txBody>
                    <a:bodyPr/>
                    <a:lstStyle/>
                    <a:p>
                      <a:r>
                        <a:rPr lang="is-IS" sz="1600" dirty="0" smtClean="0"/>
                        <a:t>Nýr rammasamningur um almenn starfsskilyrði landbúnaðarins.</a:t>
                      </a:r>
                      <a:endParaRPr lang="is-I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smtClean="0"/>
                        <a:t>1,1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is-IS" sz="1600" dirty="0" err="1" smtClean="0"/>
                        <a:t>Nýtt</a:t>
                      </a:r>
                      <a:r>
                        <a:rPr lang="is-IS" sz="1600" dirty="0" smtClean="0"/>
                        <a:t> </a:t>
                      </a:r>
                      <a:r>
                        <a:rPr lang="is-IS" sz="1600" dirty="0" err="1" smtClean="0"/>
                        <a:t>húsnæðisbótakerfi</a:t>
                      </a:r>
                      <a:r>
                        <a:rPr lang="is-IS" sz="1600" dirty="0" smtClean="0"/>
                        <a:t> sem tekur gildi frá og með næstu áramótum</a:t>
                      </a:r>
                      <a:r>
                        <a:rPr lang="is-IS" sz="1600" baseline="0" dirty="0" smtClean="0"/>
                        <a:t> – heildarumfang kerfisins verður um 6,5 </a:t>
                      </a:r>
                      <a:r>
                        <a:rPr lang="is-IS" sz="1600" baseline="0" dirty="0" err="1" smtClean="0"/>
                        <a:t>mia.kr</a:t>
                      </a:r>
                      <a:r>
                        <a:rPr lang="is-IS" sz="1600" baseline="0" dirty="0" smtClean="0"/>
                        <a:t>. en </a:t>
                      </a:r>
                      <a:r>
                        <a:rPr lang="is-IS" sz="1600" baseline="0" smtClean="0"/>
                        <a:t>aukin framlög nema 785 m.kr. í frumvarpinu</a:t>
                      </a:r>
                      <a:endParaRPr lang="is-I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smtClean="0"/>
                        <a:t>0,8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is-IS" sz="1600" dirty="0" smtClean="0"/>
                        <a:t>Hækkun hámarksgreiðslna </a:t>
                      </a:r>
                      <a:r>
                        <a:rPr lang="is-IS" sz="1600" dirty="0" err="1" smtClean="0"/>
                        <a:t>úr</a:t>
                      </a:r>
                      <a:r>
                        <a:rPr lang="is-IS" sz="1600" dirty="0" smtClean="0"/>
                        <a:t> Fæðingarorlofssjóði </a:t>
                      </a:r>
                      <a:r>
                        <a:rPr lang="is-IS" sz="1600" dirty="0" err="1" smtClean="0"/>
                        <a:t>úr</a:t>
                      </a:r>
                      <a:r>
                        <a:rPr lang="is-IS" sz="1600" dirty="0" smtClean="0"/>
                        <a:t> 370 </a:t>
                      </a:r>
                      <a:r>
                        <a:rPr lang="is-IS" sz="1600" dirty="0" err="1" smtClean="0"/>
                        <a:t>þús.kr</a:t>
                      </a:r>
                      <a:r>
                        <a:rPr lang="is-IS" sz="1600" dirty="0" smtClean="0"/>
                        <a:t>. á mánuði í 500 </a:t>
                      </a:r>
                      <a:r>
                        <a:rPr lang="is-IS" sz="1600" dirty="0" err="1" smtClean="0"/>
                        <a:t>þús.kr</a:t>
                      </a:r>
                      <a:r>
                        <a:rPr lang="is-IS" sz="1600" dirty="0" smtClean="0"/>
                        <a:t>. (breyting</a:t>
                      </a:r>
                      <a:r>
                        <a:rPr lang="is-IS" sz="1600" baseline="0" dirty="0" smtClean="0"/>
                        <a:t> tók gildi </a:t>
                      </a:r>
                      <a:r>
                        <a:rPr lang="is-IS" sz="1600" baseline="0" smtClean="0"/>
                        <a:t>í okt. sl.)</a:t>
                      </a:r>
                      <a:endParaRPr lang="is-I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smtClean="0"/>
                        <a:t>0,5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349947">
                <a:tc>
                  <a:txBody>
                    <a:bodyPr/>
                    <a:lstStyle/>
                    <a:p>
                      <a:r>
                        <a:rPr lang="is-IS" sz="1600" dirty="0" smtClean="0"/>
                        <a:t>Byggðar- og sóknaráætlanir landshluta</a:t>
                      </a:r>
                      <a:endParaRPr lang="is-I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dirty="0" smtClean="0"/>
                        <a:t>0,5 </a:t>
                      </a:r>
                      <a:r>
                        <a:rPr lang="is-IS" sz="1600" dirty="0" err="1" smtClean="0"/>
                        <a:t>mia.kr</a:t>
                      </a:r>
                      <a:r>
                        <a:rPr lang="is-IS" sz="1600" dirty="0" smtClean="0"/>
                        <a:t>.</a:t>
                      </a:r>
                      <a:endParaRPr lang="is-IS" sz="1600" dirty="0"/>
                    </a:p>
                  </a:txBody>
                  <a:tcPr marL="121920" marR="121920"/>
                </a:tc>
              </a:tr>
              <a:tr h="379391">
                <a:tc>
                  <a:txBody>
                    <a:bodyPr/>
                    <a:lstStyle/>
                    <a:p>
                      <a:r>
                        <a:rPr lang="is-IS" sz="1600" dirty="0" smtClean="0"/>
                        <a:t>Fjárhæðir</a:t>
                      </a:r>
                      <a:r>
                        <a:rPr lang="is-IS" sz="1600" baseline="0" dirty="0" smtClean="0"/>
                        <a:t> og tekjuviðmiðunarmörk barnabóta verði hækkuð ásamt eignamörkum vegna vaxtabóta þannig að framlög milli áranna 2016 og  2017 haldist áfram óbreytt</a:t>
                      </a:r>
                      <a:endParaRPr lang="is-I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 smtClean="0"/>
                        <a:t>-</a:t>
                      </a:r>
                      <a:endParaRPr lang="is-IS" sz="16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03445" y="144921"/>
            <a:ext cx="988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Ýmis útgjaldamál í fjárlagafrumvarpi 2017*</a:t>
            </a:r>
            <a:endParaRPr lang="nn-NO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444" y="6061066"/>
            <a:ext cx="606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/>
              <a:t>* fjárhæðir án launa- og verðlagshækkana</a:t>
            </a:r>
          </a:p>
          <a:p>
            <a:r>
              <a:rPr lang="is-IS" sz="1600" dirty="0" smtClean="0"/>
              <a:t>** málefnasvið 23-26 í frumvarpinu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11791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87300"/>
              </p:ext>
            </p:extLst>
          </p:nvPr>
        </p:nvGraphicFramePr>
        <p:xfrm>
          <a:off x="1199456" y="910618"/>
          <a:ext cx="10382944" cy="518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6072"/>
                <a:gridCol w="1256872"/>
              </a:tblGrid>
              <a:tr h="41272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Verkefni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err="1" smtClean="0"/>
                        <a:t>útgj</a:t>
                      </a:r>
                      <a:r>
                        <a:rPr lang="is-IS" sz="1400" dirty="0" smtClean="0"/>
                        <a:t>. </a:t>
                      </a:r>
                      <a:r>
                        <a:rPr lang="is-IS" sz="1400" baseline="0" dirty="0" smtClean="0"/>
                        <a:t>í </a:t>
                      </a:r>
                      <a:r>
                        <a:rPr lang="is-IS" sz="1400" baseline="0" dirty="0" err="1" smtClean="0"/>
                        <a:t>mia.kr</a:t>
                      </a:r>
                      <a:r>
                        <a:rPr lang="is-IS" sz="1400" baseline="0" dirty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379361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Framlög</a:t>
                      </a:r>
                      <a:r>
                        <a:rPr lang="is-IS" sz="1400" baseline="0" dirty="0" smtClean="0"/>
                        <a:t> vegna framkvæmda við þrjú </a:t>
                      </a:r>
                      <a:r>
                        <a:rPr lang="is-IS" sz="1400" dirty="0" err="1" smtClean="0"/>
                        <a:t>ný</a:t>
                      </a:r>
                      <a:r>
                        <a:rPr lang="is-IS" sz="1400" dirty="0" smtClean="0"/>
                        <a:t> hjúkrunarheimila á árunum 2016-2018</a:t>
                      </a:r>
                      <a:r>
                        <a:rPr lang="is-IS" sz="1400" baseline="0" dirty="0" smtClean="0"/>
                        <a:t> .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1,2</a:t>
                      </a:r>
                      <a:r>
                        <a:rPr lang="is-IS" sz="1400" baseline="0" dirty="0" smtClean="0"/>
                        <a:t> </a:t>
                      </a:r>
                      <a:r>
                        <a:rPr lang="is-IS" sz="1400" baseline="0" dirty="0" err="1" smtClean="0"/>
                        <a:t>mia.kr</a:t>
                      </a:r>
                      <a:r>
                        <a:rPr lang="is-IS" sz="1400" baseline="0" dirty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300757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Bygging nýrrar Vestmannaeyjaferju. Áætlaður kostnaður skv. </a:t>
                      </a:r>
                      <a:r>
                        <a:rPr lang="is-IS" sz="1400" smtClean="0"/>
                        <a:t>fjármálaáætlun</a:t>
                      </a:r>
                      <a:r>
                        <a:rPr lang="is-IS" sz="1400" baseline="0" smtClean="0"/>
                        <a:t> var um </a:t>
                      </a:r>
                      <a:r>
                        <a:rPr lang="is-IS" sz="1400" smtClean="0"/>
                        <a:t>4,4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smtClean="0"/>
                        <a:t>. á árunum 2017-2019. </a:t>
                      </a:r>
                      <a:endParaRPr lang="is-IS" sz="14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1,1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baseline="0" dirty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35819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Aukin framlög til almennra vegaframkvæmda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1</a:t>
                      </a:r>
                      <a:r>
                        <a:rPr lang="is-IS" sz="1400" baseline="0" dirty="0" smtClean="0"/>
                        <a:t> </a:t>
                      </a:r>
                      <a:r>
                        <a:rPr lang="is-IS" sz="1400" baseline="0" err="1" smtClean="0"/>
                        <a:t>mia.kr</a:t>
                      </a:r>
                      <a:r>
                        <a:rPr lang="is-IS" sz="1400" baseline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Framlag vegna nýrrar skrifstofubyggingar sem fyrirhugað er að reisa á Alþingisreitnum á árunum 2017-2019</a:t>
                      </a:r>
                      <a:r>
                        <a:rPr lang="is-IS" sz="1400" baseline="0" dirty="0" smtClean="0"/>
                        <a:t> fyrir samtals 2,6 </a:t>
                      </a:r>
                      <a:r>
                        <a:rPr lang="is-IS" sz="1400" baseline="0" dirty="0" err="1" smtClean="0"/>
                        <a:t>mia.kr</a:t>
                      </a:r>
                      <a:r>
                        <a:rPr lang="is-IS" sz="1400" baseline="0" dirty="0" smtClean="0"/>
                        <a:t>. auk </a:t>
                      </a:r>
                      <a:r>
                        <a:rPr lang="is-IS" sz="1400" dirty="0" smtClean="0"/>
                        <a:t>annarra framkvæmda á Alþingisreit.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0,6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smtClean="0"/>
                        <a:t>. 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360229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Áframhaldandi uppbygging</a:t>
                      </a:r>
                      <a:r>
                        <a:rPr lang="is-IS" sz="1400" baseline="0" dirty="0" smtClean="0"/>
                        <a:t> innviða</a:t>
                      </a:r>
                      <a:r>
                        <a:rPr lang="is-IS" sz="1400" dirty="0" smtClean="0"/>
                        <a:t> á ferðamannastöðum</a:t>
                      </a:r>
                      <a:r>
                        <a:rPr lang="is-IS" sz="1400" baseline="0" dirty="0" smtClean="0"/>
                        <a:t> – framlögin verði 1,2 </a:t>
                      </a:r>
                      <a:r>
                        <a:rPr lang="is-IS" sz="1400" baseline="0" dirty="0" err="1" smtClean="0"/>
                        <a:t>mia.kr</a:t>
                      </a:r>
                      <a:r>
                        <a:rPr lang="is-IS" sz="1400" baseline="0" dirty="0" smtClean="0"/>
                        <a:t>. árið 2017.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0,5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dirty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41272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Viðbótarframlag </a:t>
                      </a:r>
                      <a:r>
                        <a:rPr lang="is-IS" sz="1400" baseline="0" dirty="0" smtClean="0"/>
                        <a:t>á árinu 2017 til t</a:t>
                      </a:r>
                      <a:r>
                        <a:rPr lang="is-IS" sz="1400" dirty="0" smtClean="0"/>
                        <a:t>ækjakaupa </a:t>
                      </a:r>
                      <a:r>
                        <a:rPr lang="is-IS" sz="1400" dirty="0" err="1" smtClean="0"/>
                        <a:t>hjá</a:t>
                      </a:r>
                      <a:r>
                        <a:rPr lang="is-IS" sz="1400" dirty="0" smtClean="0"/>
                        <a:t> Landspítalanum umfram fyrirliggjandi</a:t>
                      </a:r>
                      <a:r>
                        <a:rPr lang="is-IS" sz="1400" baseline="0" dirty="0" smtClean="0"/>
                        <a:t> tækjakaupaáætlun.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0,5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dirty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41272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Styrking innviða á Þingvöllum</a:t>
                      </a:r>
                      <a:r>
                        <a:rPr lang="is-IS" sz="1400" baseline="0" dirty="0" smtClean="0"/>
                        <a:t>, samtals 1 </a:t>
                      </a:r>
                      <a:r>
                        <a:rPr lang="is-IS" sz="1400" baseline="0" dirty="0" err="1" smtClean="0"/>
                        <a:t>mia.kr</a:t>
                      </a:r>
                      <a:r>
                        <a:rPr lang="is-IS" sz="1400" baseline="0" dirty="0" smtClean="0"/>
                        <a:t>. á árunum 2017-2019.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0,4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dirty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41272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Framkvæmdir við Hús íslenskra fræða.</a:t>
                      </a:r>
                      <a:r>
                        <a:rPr lang="is-IS" sz="1400" baseline="0" dirty="0" smtClean="0"/>
                        <a:t> Áætlaður heildarkostnaður við framkvæmdirnar á árunum 2017-2020 nemur um 3,7 </a:t>
                      </a:r>
                      <a:r>
                        <a:rPr lang="is-IS" sz="1400" baseline="0" dirty="0" err="1" smtClean="0"/>
                        <a:t>mia.kr</a:t>
                      </a:r>
                      <a:r>
                        <a:rPr lang="is-IS" sz="1400" baseline="0" dirty="0" smtClean="0"/>
                        <a:t>. 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0,4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dirty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41272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Jarðgöng við Dýrafjörð. Heildarkostnaður er áætlaður um 12,3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dirty="0" smtClean="0"/>
                        <a:t>. og miðað</a:t>
                      </a:r>
                      <a:r>
                        <a:rPr lang="is-IS" sz="1400" baseline="0" dirty="0" smtClean="0"/>
                        <a:t> við a</a:t>
                      </a:r>
                      <a:r>
                        <a:rPr lang="is-IS" sz="1400" dirty="0" smtClean="0"/>
                        <a:t>ð framkvæmdum ljúki árið 2021. Í fjármálaáætlun er gert ráð fyrir að 300 </a:t>
                      </a:r>
                      <a:r>
                        <a:rPr lang="is-IS" sz="1400" dirty="0" err="1" smtClean="0"/>
                        <a:t>m.kr</a:t>
                      </a:r>
                      <a:r>
                        <a:rPr lang="is-IS" sz="1400" dirty="0" smtClean="0"/>
                        <a:t>. falli til á árinu 2017 og 3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dirty="0" smtClean="0"/>
                        <a:t>. árlega til og með árinu 2021.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0,3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smtClean="0"/>
                        <a:t>. 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41272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Nokkur önnur verkefni,</a:t>
                      </a:r>
                      <a:r>
                        <a:rPr lang="is-IS" sz="1400" baseline="0" dirty="0" smtClean="0"/>
                        <a:t> þ.e. </a:t>
                      </a:r>
                      <a:r>
                        <a:rPr lang="is-IS" sz="1400" baseline="0" smtClean="0"/>
                        <a:t>uppbygging fjarskiptainnviða (200 m.kr. árið 2017), undirbúningur að nýrri byggingu  fyrir forsætisráðuneytið (100 m.kr. árið 2017) og bygging gesta á Kirkjubæjarklaustri (125 m.kr. árið 2017).</a:t>
                      </a:r>
                      <a:endParaRPr lang="is-I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/>
                        <a:t>0,4 </a:t>
                      </a:r>
                      <a:r>
                        <a:rPr lang="is-IS" sz="1400" dirty="0" err="1" smtClean="0"/>
                        <a:t>mia.kr</a:t>
                      </a:r>
                      <a:r>
                        <a:rPr lang="is-IS" sz="1400" dirty="0" smtClean="0"/>
                        <a:t>.</a:t>
                      </a:r>
                      <a:endParaRPr lang="is-IS" sz="1400" dirty="0"/>
                    </a:p>
                  </a:txBody>
                  <a:tcPr marL="121920" marR="121920"/>
                </a:tc>
              </a:tr>
              <a:tr h="412725">
                <a:tc>
                  <a:txBody>
                    <a:bodyPr/>
                    <a:lstStyle/>
                    <a:p>
                      <a:r>
                        <a:rPr lang="is-IS" sz="1400" b="1" dirty="0" smtClean="0"/>
                        <a:t>Samtals </a:t>
                      </a:r>
                      <a:r>
                        <a:rPr lang="is-IS" sz="1400" b="1" dirty="0" err="1" smtClean="0"/>
                        <a:t>ný</a:t>
                      </a:r>
                      <a:r>
                        <a:rPr lang="is-IS" sz="1400" b="1" dirty="0" smtClean="0"/>
                        <a:t> og aukin fjárfestingar-</a:t>
                      </a:r>
                      <a:r>
                        <a:rPr lang="is-IS" sz="1400" b="1" baseline="0" dirty="0" smtClean="0"/>
                        <a:t> og framkvæmdaverkefni</a:t>
                      </a:r>
                      <a:endParaRPr lang="is-IS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b="1" dirty="0" smtClean="0"/>
                        <a:t>6,4</a:t>
                      </a:r>
                      <a:r>
                        <a:rPr lang="is-IS" sz="1400" b="1" baseline="0" dirty="0" smtClean="0"/>
                        <a:t> </a:t>
                      </a:r>
                      <a:r>
                        <a:rPr lang="is-IS" sz="1400" b="1" baseline="0" dirty="0" err="1" smtClean="0"/>
                        <a:t>mia.kr</a:t>
                      </a:r>
                      <a:r>
                        <a:rPr lang="is-IS" sz="1400" b="1" baseline="0" dirty="0" smtClean="0"/>
                        <a:t>.</a:t>
                      </a:r>
                      <a:endParaRPr lang="is-IS" sz="1400" b="1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23830" y="137206"/>
            <a:ext cx="986472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n-NO" sz="24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Ný og aukin fjárfestingar- og framkvæmdaverkefni í fjárlagafrumvarpi </a:t>
            </a:r>
            <a:r>
              <a:rPr lang="nn-NO" sz="24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2017 til samræmis við voráætlun 2017-2021</a:t>
            </a:r>
            <a:endParaRPr lang="nn-NO" sz="24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44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2010" y="3759900"/>
            <a:ext cx="9425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Árangur í efnahagsmálum og opinberum fjármálum</a:t>
            </a:r>
            <a:endParaRPr lang="en-US" sz="4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53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301416"/>
              </p:ext>
            </p:extLst>
          </p:nvPr>
        </p:nvGraphicFramePr>
        <p:xfrm>
          <a:off x="609600" y="1128713"/>
          <a:ext cx="681514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785"/>
                <a:gridCol w="1977815"/>
                <a:gridCol w="1850400"/>
                <a:gridCol w="1283140"/>
              </a:tblGrid>
              <a:tr h="370840">
                <a:tc>
                  <a:txBody>
                    <a:bodyPr/>
                    <a:lstStyle/>
                    <a:p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dirty="0" err="1" smtClean="0"/>
                        <a:t>Ma</a:t>
                      </a:r>
                      <a:r>
                        <a:rPr lang="is-IS" sz="1200" dirty="0" smtClean="0"/>
                        <a:t>. </a:t>
                      </a:r>
                      <a:r>
                        <a:rPr lang="is-IS" sz="1200" smtClean="0"/>
                        <a:t>kr. á verðlagi hvers árs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dirty="0" err="1" smtClean="0"/>
                        <a:t>Ma</a:t>
                      </a:r>
                      <a:r>
                        <a:rPr lang="is-IS" sz="1200" dirty="0" smtClean="0"/>
                        <a:t>. </a:t>
                      </a:r>
                      <a:r>
                        <a:rPr lang="is-IS" sz="1200" smtClean="0"/>
                        <a:t>kr. á verðlagi 2015</a:t>
                      </a:r>
                      <a:endParaRPr lang="is-I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dirty="0" smtClean="0"/>
                        <a:t>% VLF</a:t>
                      </a:r>
                      <a:endParaRPr lang="is-I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Veðlánaviðskipti</a:t>
                      </a:r>
                      <a:r>
                        <a:rPr lang="is-IS" sz="1400" baseline="0" dirty="0" smtClean="0"/>
                        <a:t> Seðlabanka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-198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-333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-15,7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Verðbréfalán ríkissjóðs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-56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-94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-4,4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Fjármögnun viðskiptabankanna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138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128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5,5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Sparisjóðir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-22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-24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-1,3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Ríkisábyrgðir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-28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-34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-1,8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Lán SÍ til Kaupþings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-39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-62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-2,6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Sérstakir skattar á </a:t>
                      </a:r>
                      <a:r>
                        <a:rPr lang="is-IS" sz="1400" dirty="0" err="1" smtClean="0"/>
                        <a:t>slitabú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89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91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4,4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Stöðugleikaframlög slitabúa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386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386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17,5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Gjaldeyrisviðskipti SÍ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17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20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1,0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b="1" dirty="0" smtClean="0"/>
                        <a:t>Alls</a:t>
                      </a:r>
                      <a:endParaRPr lang="is-I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286</a:t>
                      </a:r>
                      <a:endParaRPr lang="is-I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76</a:t>
                      </a:r>
                      <a:endParaRPr lang="is-I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2,6</a:t>
                      </a:r>
                      <a:endParaRPr lang="is-I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 smtClean="0"/>
              <a:t>Sumarið 2016 kom </a:t>
            </a:r>
            <a:r>
              <a:rPr lang="is-IS" sz="1600" dirty="0" err="1" smtClean="0"/>
              <a:t>út</a:t>
            </a:r>
            <a:r>
              <a:rPr lang="is-IS" sz="1600" dirty="0" smtClean="0"/>
              <a:t> </a:t>
            </a:r>
            <a:r>
              <a:rPr lang="is-IS" sz="1600" dirty="0" err="1" smtClean="0"/>
              <a:t>skýrsla</a:t>
            </a:r>
            <a:r>
              <a:rPr lang="is-IS" sz="1600" dirty="0" smtClean="0"/>
              <a:t> unnin af dr. Ásgeiri Jónssyni og dr. </a:t>
            </a:r>
            <a:r>
              <a:rPr lang="is-IS" sz="1600" smtClean="0"/>
              <a:t>Hersi Sigurgeirssyni um beinan kostnað við endurheimtur ríkissjóðs af falli bankanna, sjá töflu hér til vinstri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b="1" smtClean="0"/>
              <a:t>Mat þeirra var að hreinn ábati væri 2,6% af VLF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smtClean="0"/>
              <a:t>Á svipuðum tíma kom út skýrsla Alþjóðagjaldeyrissjóðsins um sama málefni og var mat sjóðsins að hreinn ábati næmi um 9% af VLF en inn í það mat vantar liði eins og kostnað við endurreisn sparisjóðakerfisins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smtClean="0"/>
              <a:t>Í samanburði AGS á kostnaði við endurreisn íslenska fjármálakerfisins og endurreisn fjármálakerfa annarra landa kom Ísland best út</a:t>
            </a:r>
            <a:endParaRPr lang="is-IS" sz="1600"/>
          </a:p>
        </p:txBody>
      </p:sp>
      <p:sp>
        <p:nvSpPr>
          <p:cNvPr id="8" name="Rectangle 7"/>
          <p:cNvSpPr/>
          <p:nvPr/>
        </p:nvSpPr>
        <p:spPr>
          <a:xfrm>
            <a:off x="609600" y="300500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Kostnaður við endurreisn fjármálakerfisins - endurheimtur</a:t>
            </a:r>
            <a:endParaRPr lang="nn-NO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24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 smtClean="0">
                <a:solidFill>
                  <a:srgbClr val="00468C"/>
                </a:solidFill>
                <a:latin typeface="Corbel" panose="020B0503020204020204" pitchFamily="34" charset="0"/>
              </a:rPr>
              <a:t>Gjaldeyrisforði – Afborganir erlendra lána ríkissjóðs</a:t>
            </a:r>
            <a:endParaRPr lang="is-IS" sz="3200" dirty="0">
              <a:solidFill>
                <a:srgbClr val="00468C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805091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78771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977961" y="626401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Heimild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Seðlabanki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 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Íslands</a:t>
            </a:r>
            <a:endParaRPr lang="en-US" sz="10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47</a:t>
            </a:fld>
            <a:endParaRPr lang="en-US" sz="9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>
                <a:solidFill>
                  <a:srgbClr val="00468C"/>
                </a:solidFill>
              </a:rPr>
              <a:t>Erlend</a:t>
            </a:r>
            <a:r>
              <a:rPr lang="en-US" sz="3200" dirty="0">
                <a:solidFill>
                  <a:srgbClr val="00468C"/>
                </a:solidFill>
              </a:rPr>
              <a:t> </a:t>
            </a:r>
            <a:r>
              <a:rPr lang="en-US" sz="3200" dirty="0" err="1">
                <a:solidFill>
                  <a:srgbClr val="00468C"/>
                </a:solidFill>
              </a:rPr>
              <a:t>staða</a:t>
            </a:r>
            <a:r>
              <a:rPr lang="en-US" sz="3200" dirty="0">
                <a:solidFill>
                  <a:srgbClr val="00468C"/>
                </a:solidFill>
              </a:rPr>
              <a:t> </a:t>
            </a:r>
            <a:r>
              <a:rPr lang="en-US" sz="3200" dirty="0" err="1" smtClean="0">
                <a:solidFill>
                  <a:srgbClr val="00468C"/>
                </a:solidFill>
              </a:rPr>
              <a:t>þjóðarbúsins</a:t>
            </a:r>
            <a:r>
              <a:rPr lang="en-US" sz="3200" dirty="0" smtClean="0">
                <a:solidFill>
                  <a:srgbClr val="00468C"/>
                </a:solidFill>
              </a:rPr>
              <a:t> </a:t>
            </a:r>
            <a:r>
              <a:rPr lang="en-US" sz="3200" dirty="0" err="1" smtClean="0">
                <a:solidFill>
                  <a:srgbClr val="00468C"/>
                </a:solidFill>
              </a:rPr>
              <a:t>aldrei</a:t>
            </a:r>
            <a:r>
              <a:rPr lang="en-US" sz="3200" dirty="0" smtClean="0">
                <a:solidFill>
                  <a:srgbClr val="00468C"/>
                </a:solidFill>
              </a:rPr>
              <a:t> </a:t>
            </a:r>
            <a:r>
              <a:rPr lang="en-US" sz="3200" dirty="0" err="1" smtClean="0">
                <a:solidFill>
                  <a:srgbClr val="00468C"/>
                </a:solidFill>
              </a:rPr>
              <a:t>betri</a:t>
            </a:r>
            <a:endParaRPr lang="is-IS" sz="32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1338" y="1628775"/>
            <a:ext cx="4741862" cy="170816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Erlend staða þjóðarbúsins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hefur stökkbreyst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eru erlendar eignir umfram skuldir í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fyrsta sinn frá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stríðsárunum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is-IS" sz="1400" dirty="0" smtClean="0">
                <a:latin typeface="Corbel" charset="0"/>
                <a:ea typeface="Corbel" charset="0"/>
                <a:cs typeface="Corbel" charset="0"/>
              </a:rPr>
              <a:t>Uppgjör slitabúa gömlu bankanna </a:t>
            </a: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is-IS" sz="1400" dirty="0" smtClean="0">
                <a:latin typeface="Corbel" charset="0"/>
                <a:ea typeface="Corbel" charset="0"/>
                <a:cs typeface="Corbel" charset="0"/>
              </a:rPr>
              <a:t>Dregið hefur </a:t>
            </a:r>
            <a:r>
              <a:rPr lang="is-IS" sz="1400" dirty="0" err="1" smtClean="0">
                <a:latin typeface="Corbel" charset="0"/>
                <a:ea typeface="Corbel" charset="0"/>
                <a:cs typeface="Corbel" charset="0"/>
              </a:rPr>
              <a:t>úr</a:t>
            </a:r>
            <a:r>
              <a:rPr lang="is-IS" sz="1400" dirty="0" smtClean="0">
                <a:latin typeface="Corbel" charset="0"/>
                <a:ea typeface="Corbel" charset="0"/>
                <a:cs typeface="Corbel" charset="0"/>
              </a:rPr>
              <a:t> umfangi aflandskrónuvandans</a:t>
            </a: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is-IS" sz="1400" dirty="0" smtClean="0">
                <a:latin typeface="Corbel" charset="0"/>
                <a:ea typeface="Corbel" charset="0"/>
                <a:cs typeface="Corbel" charset="0"/>
              </a:rPr>
              <a:t>Öflugur </a:t>
            </a:r>
            <a:r>
              <a:rPr lang="is-IS" sz="1400" smtClean="0">
                <a:latin typeface="Corbel" charset="0"/>
                <a:ea typeface="Corbel" charset="0"/>
                <a:cs typeface="Corbel" charset="0"/>
              </a:rPr>
              <a:t>útflutningur þjónustu</a:t>
            </a:r>
            <a:endParaRPr lang="is-IS" sz="1400" dirty="0" smtClean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2298" y="1628775"/>
            <a:ext cx="47418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Erlend staða þjóðarbúsins</a:t>
            </a:r>
          </a:p>
        </p:txBody>
      </p:sp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44572"/>
              </p:ext>
            </p:extLst>
          </p:nvPr>
        </p:nvGraphicFramePr>
        <p:xfrm>
          <a:off x="6887935" y="1905773"/>
          <a:ext cx="5034891" cy="445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054911" y="6337370"/>
            <a:ext cx="4022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Heimild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Seðlabanki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 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Íslands</a:t>
            </a:r>
            <a:endParaRPr lang="en-US" sz="10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356"/>
            <a:ext cx="10515600" cy="1325563"/>
          </a:xfrm>
        </p:spPr>
        <p:txBody>
          <a:bodyPr>
            <a:normAutofit/>
          </a:bodyPr>
          <a:lstStyle/>
          <a:p>
            <a:r>
              <a:rPr lang="is-IS" sz="3200" smtClean="0">
                <a:solidFill>
                  <a:srgbClr val="00468C"/>
                </a:solidFill>
                <a:latin typeface="Corbel" panose="020B0503020204020204" pitchFamily="34" charset="0"/>
              </a:rPr>
              <a:t>Þjóðartekjur á mann eru með þeim hæstu í heiminum</a:t>
            </a:r>
            <a:endParaRPr lang="is-IS" sz="3200" dirty="0">
              <a:solidFill>
                <a:srgbClr val="00468C"/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D506C-1BF5-40C8-9EB9-AAD22E855B05}" type="slidenum">
              <a:rPr lang="en-GB" altLang="is-IS" smtClean="0"/>
              <a:pPr/>
              <a:t>48</a:t>
            </a:fld>
            <a:endParaRPr lang="en-GB" altLang="is-I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25688"/>
            <a:ext cx="4053505" cy="55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49</a:t>
            </a:fld>
            <a:endParaRPr lang="en-US" sz="9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>
                <a:solidFill>
                  <a:srgbClr val="00468C"/>
                </a:solidFill>
              </a:rPr>
              <a:t>Gini-stuðullinn</a:t>
            </a:r>
            <a:r>
              <a:rPr lang="en-US" sz="3200" dirty="0">
                <a:solidFill>
                  <a:srgbClr val="00468C"/>
                </a:solidFill>
              </a:rPr>
              <a:t> </a:t>
            </a:r>
            <a:r>
              <a:rPr lang="en-US" sz="3200" dirty="0" smtClean="0">
                <a:solidFill>
                  <a:srgbClr val="00468C"/>
                </a:solidFill>
              </a:rPr>
              <a:t>í </a:t>
            </a:r>
            <a:r>
              <a:rPr lang="en-US" sz="3200" dirty="0" err="1">
                <a:solidFill>
                  <a:srgbClr val="00468C"/>
                </a:solidFill>
              </a:rPr>
              <a:t>ýmsum</a:t>
            </a:r>
            <a:r>
              <a:rPr lang="en-US" sz="3200" dirty="0">
                <a:solidFill>
                  <a:srgbClr val="00468C"/>
                </a:solidFill>
              </a:rPr>
              <a:t> OECD </a:t>
            </a:r>
            <a:r>
              <a:rPr lang="en-US" sz="3200" dirty="0" err="1" smtClean="0">
                <a:solidFill>
                  <a:srgbClr val="00468C"/>
                </a:solidFill>
              </a:rPr>
              <a:t>ríkjum</a:t>
            </a:r>
            <a:endParaRPr lang="is-IS" sz="32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11337" y="1353630"/>
            <a:ext cx="6328456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Gini-stuðullinn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er alþjóðlegur mælikvarði á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tekjujöfnuði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 Stuðullinn er frá 0, sem endurspeglar fullkominn jöfnuð (þegar allir hafa sömu tekjur) og 100, sem gefur til kynna fullkominn ójöfnuð. Síðustu 2 ár hefur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Gini-stuðullinn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verið lægstur á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Íslandi af OECD ríkjunum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134157"/>
              </p:ext>
            </p:extLst>
          </p:nvPr>
        </p:nvGraphicFramePr>
        <p:xfrm>
          <a:off x="1811337" y="2580570"/>
          <a:ext cx="9970760" cy="377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463556" y="614699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Heimild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OECD</a:t>
            </a:r>
            <a:endParaRPr lang="en-US" sz="10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2010" y="3759900"/>
            <a:ext cx="9425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4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Efnahagsforsendur opinberra fjármála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5-Point Star 3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50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</a:rPr>
              <a:t>Staða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heimila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og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fyrirtækja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smtClean="0">
                <a:solidFill>
                  <a:srgbClr val="00468C"/>
                </a:solidFill>
              </a:rPr>
              <a:t>hefur styrkst</a:t>
            </a:r>
            <a:endParaRPr lang="is-IS" sz="32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1338" y="1628775"/>
            <a:ext cx="4741862" cy="38779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Heimili og fyrirtæki hafa nýtt hagstæðar aðstæður til að draga úr skuldsetningu og bæta eiginfjárstöðu sína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Skuldsetning þessara aðila er nú með minna móti í sögulegu samhengi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Heimili og fyrirtæki eru í betri stöðu til að mæta mögulegum áföllum en þau hafa verið í langan tíma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Endurnýjun hefur verið lítil á húsnæðismarkaði.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Stór hluti yngstu árganganna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hafa ekki náð að fjármagna fyrstu kaup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52298" y="1628775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Skuldir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heimila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52298" y="4221146"/>
            <a:ext cx="502116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Skuldir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atvinnufyrirtækja 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08802606"/>
              </p:ext>
            </p:extLst>
          </p:nvPr>
        </p:nvGraphicFramePr>
        <p:xfrm>
          <a:off x="6705600" y="1874996"/>
          <a:ext cx="5267864" cy="234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800522"/>
              </p:ext>
            </p:extLst>
          </p:nvPr>
        </p:nvGraphicFramePr>
        <p:xfrm>
          <a:off x="6705600" y="4467367"/>
          <a:ext cx="5267864" cy="188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5-Point Star 11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6873936" y="6435465"/>
            <a:ext cx="2183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Heimild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Seðlabanki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 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Íslands</a:t>
            </a:r>
            <a:endParaRPr lang="en-US" sz="10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51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Helstu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skattkerfisbreytingar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síðustu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missera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5386634" cy="38779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Tekjuskattur </a:t>
            </a:r>
            <a:r>
              <a:rPr lang="en-U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einstaklinga 2014–2017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þrepum fækkað í tvö með brottfalli miðþreps, ný þrepamörk nokkru neðar en gömlu efri mörkin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VSK 2015–2016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bil milli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skattþrepa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þrengt úr 18,5 í 13 prósentur og stofn breikkaður (fólksflutningar, ferðaþjónusta)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Almenn vörugjöld 2015–2016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afnám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(heimilistæki, matvara, varahlutir o.fl.)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Tollar 2016–2017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lagðir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niður af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öllu nema tilteknum mat- og drykkjarvöru</a:t>
            </a:r>
            <a:b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(2/3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álagðra tolla aflétt)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7972" y="1628775"/>
            <a:ext cx="4741862" cy="470898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Tryggingagjald 2014–2016</a:t>
            </a: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lækkað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fjórum sinnum, um alls 0,84 prósentur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Almennur </a:t>
            </a:r>
            <a:r>
              <a:rPr lang="en-U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fjársýsluskattur 2014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lækkaður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 1,25 prósentur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Stimpilgjald 2014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nýtt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einfaldara kerfi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Bankaskattur 2014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hækkaður nífalt og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slitabú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gerð skattskyld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Sérstakir hvatar 2016</a:t>
            </a:r>
            <a:endParaRPr lang="en-US" b="1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stuðningur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við nýsköpunar- og vaxandi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fyrirtæki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(aukinn beinn stuðningur við rannsóknir og þróun,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afsláttur vegna hlutabréfakaupa einstaklinga, afsláttur fyrir erlenda sérfræðinga o.fl.)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94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52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n-NO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Raunaukning framlaga til heilbrigðismála: </a:t>
            </a:r>
            <a:endParaRPr lang="nn-NO" sz="3200" dirty="0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nn-NO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34% fyrir tímabilið 2013-2021*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556" y="5705566"/>
            <a:ext cx="9734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000">
                <a:latin typeface="Corbel" panose="020B0503020204020204" pitchFamily="34" charset="0"/>
              </a:rPr>
              <a:t>* </a:t>
            </a:r>
            <a:r>
              <a:rPr lang="is-IS" sz="1000" smtClean="0">
                <a:latin typeface="Corbel" panose="020B0503020204020204" pitchFamily="34" charset="0"/>
              </a:rPr>
              <a:t>Útgjöld fyrir árin 2008-2015 byggja á svokölluðum COFOG (e. classification of the functions of government) sem er alþjóðlegur staðall Sameinuðu þjóðanna. Útgjöld frá og með árinu 2016-2021 byggja hins vegar á nýrri flokkun </a:t>
            </a:r>
            <a:r>
              <a:rPr lang="is-IS" sz="1000">
                <a:latin typeface="Corbel" panose="020B0503020204020204" pitchFamily="34" charset="0"/>
              </a:rPr>
              <a:t>málefnasviða á grundvelli </a:t>
            </a:r>
            <a:r>
              <a:rPr lang="is-IS" sz="1000" smtClean="0">
                <a:latin typeface="Corbel" panose="020B0503020204020204" pitchFamily="34" charset="0"/>
              </a:rPr>
              <a:t>laga um opinber fjármál: </a:t>
            </a:r>
            <a:r>
              <a:rPr lang="is-IS" sz="1000">
                <a:latin typeface="Corbel" panose="020B0503020204020204" pitchFamily="34" charset="0"/>
              </a:rPr>
              <a:t>sjúkrahúsaþjónusta, heilbrigðisþjónusta utan sjúkrahúsa, </a:t>
            </a:r>
            <a:br>
              <a:rPr lang="is-IS" sz="1000">
                <a:latin typeface="Corbel" panose="020B0503020204020204" pitchFamily="34" charset="0"/>
              </a:rPr>
            </a:br>
            <a:r>
              <a:rPr lang="is-IS" sz="1000">
                <a:latin typeface="Corbel" panose="020B0503020204020204" pitchFamily="34" charset="0"/>
              </a:rPr>
              <a:t>   hjúkrunar- og  endurhæfingarþjónusta, lyf og </a:t>
            </a:r>
            <a:r>
              <a:rPr lang="is-IS" sz="1000" smtClean="0">
                <a:latin typeface="Corbel" panose="020B0503020204020204" pitchFamily="34" charset="0"/>
              </a:rPr>
              <a:t>lækningavörur. Smávægilegur munur er á útgjöldum milli þessara framsetninga. </a:t>
            </a:r>
            <a:r>
              <a:rPr lang="is-IS" sz="1000">
                <a:latin typeface="Corbel" panose="020B0503020204020204" pitchFamily="34" charset="0"/>
              </a:rPr>
              <a:t/>
            </a:r>
            <a:br>
              <a:rPr lang="is-IS" sz="1000">
                <a:latin typeface="Corbel" panose="020B0503020204020204" pitchFamily="34" charset="0"/>
              </a:rPr>
            </a:br>
            <a:r>
              <a:rPr lang="is-IS" sz="1000">
                <a:latin typeface="Corbel" panose="020B0503020204020204" pitchFamily="34" charset="0"/>
              </a:rPr>
              <a:t>   </a:t>
            </a:r>
            <a:r>
              <a:rPr lang="is-IS" sz="1000" smtClean="0">
                <a:latin typeface="Corbel" panose="020B0503020204020204" pitchFamily="34" charset="0"/>
              </a:rPr>
              <a:t>Útgjöld á </a:t>
            </a:r>
            <a:r>
              <a:rPr lang="is-IS" sz="1000">
                <a:latin typeface="Corbel" panose="020B0503020204020204" pitchFamily="34" charset="0"/>
              </a:rPr>
              <a:t>föstu verðlagi, til viðbótar koma launahækkanir starfsfólks og verðlagshækkanir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745642"/>
              </p:ext>
            </p:extLst>
          </p:nvPr>
        </p:nvGraphicFramePr>
        <p:xfrm>
          <a:off x="739449" y="1345842"/>
          <a:ext cx="11032067" cy="478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5-Point Star 7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07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53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</a:rPr>
              <a:t>Útgjöld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vegna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heilbrigðismála</a:t>
            </a:r>
            <a:r>
              <a:rPr lang="en-US" sz="3200">
                <a:solidFill>
                  <a:srgbClr val="00468C"/>
                </a:solidFill>
              </a:rPr>
              <a:t>, </a:t>
            </a:r>
            <a:r>
              <a:rPr lang="en-US" sz="3200" err="1">
                <a:solidFill>
                  <a:srgbClr val="00468C"/>
                </a:solidFill>
              </a:rPr>
              <a:t>Ísland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og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smtClean="0">
                <a:solidFill>
                  <a:srgbClr val="00468C"/>
                </a:solidFill>
              </a:rPr>
              <a:t>OECD 2015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1338" y="1547135"/>
            <a:ext cx="4741862" cy="392415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 útgjöld Íslands vegna heilbrigðismála árið 2015 námu 7,2% af VLF sem er vel yfir meðaltali OECD ríkja sem þá var 6,6%. </a:t>
            </a:r>
            <a:endParaRPr lang="en-US" sz="1700" baseline="300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Íslenska þjóðin mun eldast hratt á næstu áratugum. Hlutfall þeirra sem eru 67 ára eða eldri mun hækka úr 12% í ár í  19% eftir 25 ár eða árið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2040.</a:t>
            </a:r>
            <a:endParaRPr lang="en-US" sz="1700" baseline="300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Væri aldurssamsetning Íslendinga sú sama og á hinum Norðurlöndunum væru útgjöld hins opinbera einna hæst hér á landi eða um 9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%.</a:t>
            </a:r>
            <a:endParaRPr lang="en-US" sz="1700" baseline="300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Heilbrigðisútgjöld einkaaðila eru lág á Íslandi (1,6% af VLF) sbr. við önnur lönd --&gt; framlög hins opinbera eru hærri en ella á Íslandi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52298" y="1547135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Heilbrigðisútgjöld hins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opinbera*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52298" y="4221146"/>
            <a:ext cx="502116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Heilbrigðisútgjöld einkaaðila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552830"/>
              </p:ext>
            </p:extLst>
          </p:nvPr>
        </p:nvGraphicFramePr>
        <p:xfrm>
          <a:off x="6811064" y="1793356"/>
          <a:ext cx="5162400" cy="255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16761"/>
              </p:ext>
            </p:extLst>
          </p:nvPr>
        </p:nvGraphicFramePr>
        <p:xfrm>
          <a:off x="6705600" y="4451004"/>
          <a:ext cx="5236024" cy="201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5-Point Star 13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Rectangle 14"/>
          <p:cNvSpPr/>
          <p:nvPr/>
        </p:nvSpPr>
        <p:spPr>
          <a:xfrm>
            <a:off x="1811338" y="5882657"/>
            <a:ext cx="474186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* gul súla sýnir útgjöldin eins og þau eru skv. OECD en rauð súla sýnir útgjöld m.v. leiðréttingu þannig að aldurrsamsetning Íslendinga sé sú sama og á Norðurlöndunum</a:t>
            </a:r>
            <a:endParaRPr lang="en-US" sz="1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54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</a:rPr>
              <a:t>Útgjöld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vegna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heilbrigðismála</a:t>
            </a:r>
            <a:r>
              <a:rPr lang="en-US" sz="3200">
                <a:solidFill>
                  <a:srgbClr val="00468C"/>
                </a:solidFill>
              </a:rPr>
              <a:t>, </a:t>
            </a:r>
            <a:r>
              <a:rPr lang="en-US" sz="3200" err="1">
                <a:solidFill>
                  <a:srgbClr val="00468C"/>
                </a:solidFill>
              </a:rPr>
              <a:t>Ísland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og</a:t>
            </a:r>
            <a:r>
              <a:rPr lang="en-US" sz="3200">
                <a:solidFill>
                  <a:srgbClr val="00468C"/>
                </a:solidFill>
              </a:rPr>
              <a:t> OECD 2015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9294" y="1547135"/>
            <a:ext cx="4216483" cy="444737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Oft eru heilbrigðisútgjöld sem hlutfall af VLF borin saman milli landa. Slíkur samanburður getur verið villandi. </a:t>
            </a: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Breytingar í hlutfalli heilbrigðisútgjalda af VLF geta verið tilkomnar af breytingu VLF eða  breytingu í útgjöldum til heilbrigðismála. </a:t>
            </a: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Þegar heilbrigðisútgjöld eru borin saman milli landa er því mikilvægt að skoða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einnig aðra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þætti, s.s. heilbrigðisútgjöld á mann.</a:t>
            </a: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Heilbrigðisútgjöld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mann eru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t.a.m. hærri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 Kanada en á Íslandi en hlutfall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heilbrigðis-útgjalda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af VLF eru aðeins hærri á Íslandi. </a:t>
            </a: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4781" y="1518133"/>
            <a:ext cx="51394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Heilbrigðisútgjöld á mann og heilbrigðisútgjöld hins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opinbera*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699530"/>
              </p:ext>
            </p:extLst>
          </p:nvPr>
        </p:nvGraphicFramePr>
        <p:xfrm>
          <a:off x="6734518" y="1979951"/>
          <a:ext cx="4959641" cy="421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811338" y="5882657"/>
            <a:ext cx="474186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* Gul súla sýnir útgjöldin eins og þau eru skv. OECD en rauð súla sýnir útgjöld m.v. leiðréttingu þannig að aldurssamsetning Íslendinga sé sú sama og á Norðurlöndunum</a:t>
            </a:r>
            <a:endParaRPr lang="en-US" sz="1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55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7" y="296863"/>
            <a:ext cx="1007586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</a:rPr>
              <a:t>Raunhækkun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framlaga</a:t>
            </a:r>
            <a:r>
              <a:rPr lang="en-US" sz="3200">
                <a:solidFill>
                  <a:srgbClr val="00468C"/>
                </a:solidFill>
              </a:rPr>
              <a:t> á </a:t>
            </a:r>
            <a:r>
              <a:rPr lang="en-US" sz="3200" err="1" smtClean="0">
                <a:solidFill>
                  <a:srgbClr val="00468C"/>
                </a:solidFill>
              </a:rPr>
              <a:t>ársnema</a:t>
            </a:r>
            <a:r>
              <a:rPr lang="en-US" sz="3200" smtClean="0">
                <a:solidFill>
                  <a:srgbClr val="00468C"/>
                </a:solidFill>
              </a:rPr>
              <a:t> </a:t>
            </a:r>
            <a:r>
              <a:rPr lang="en-US" sz="3200">
                <a:solidFill>
                  <a:srgbClr val="00468C"/>
                </a:solidFill>
              </a:rPr>
              <a:t>á </a:t>
            </a:r>
            <a:r>
              <a:rPr lang="en-US" sz="3200" err="1" smtClean="0">
                <a:solidFill>
                  <a:srgbClr val="00468C"/>
                </a:solidFill>
              </a:rPr>
              <a:t>framhaldsskólastigi</a:t>
            </a:r>
            <a:r>
              <a:rPr lang="en-US" sz="3200">
                <a:solidFill>
                  <a:srgbClr val="00468C"/>
                </a:solidFill>
              </a:rPr>
              <a:t>: </a:t>
            </a:r>
            <a:endParaRPr lang="en-US" sz="3200" smtClean="0">
              <a:solidFill>
                <a:srgbClr val="00468C"/>
              </a:solidFill>
            </a:endParaRPr>
          </a:p>
          <a:p>
            <a:r>
              <a:rPr lang="en-US" sz="3200" smtClean="0">
                <a:solidFill>
                  <a:srgbClr val="00468C"/>
                </a:solidFill>
              </a:rPr>
              <a:t>70% </a:t>
            </a:r>
            <a:r>
              <a:rPr lang="en-US" sz="3200" err="1" smtClean="0">
                <a:solidFill>
                  <a:srgbClr val="00468C"/>
                </a:solidFill>
              </a:rPr>
              <a:t>fyrir</a:t>
            </a:r>
            <a:r>
              <a:rPr lang="en-US" sz="3200" smtClean="0">
                <a:solidFill>
                  <a:srgbClr val="00468C"/>
                </a:solidFill>
              </a:rPr>
              <a:t> </a:t>
            </a:r>
            <a:r>
              <a:rPr lang="en-US" sz="3200" err="1" smtClean="0">
                <a:solidFill>
                  <a:srgbClr val="00468C"/>
                </a:solidFill>
              </a:rPr>
              <a:t>tímabilið</a:t>
            </a:r>
            <a:r>
              <a:rPr lang="en-US" sz="3200" smtClean="0">
                <a:solidFill>
                  <a:srgbClr val="00468C"/>
                </a:solidFill>
              </a:rPr>
              <a:t> 2013-2020</a:t>
            </a:r>
            <a:endParaRPr lang="en-US" sz="3200">
              <a:solidFill>
                <a:srgbClr val="00468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1338" y="1628775"/>
            <a:ext cx="4741862" cy="470898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Heildarútgjöld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framhaldsskólastigsins drógust saman um 5% að raungildi í kjölfar bankahrunsins. Á sama tíma fjölgaði nemendum þannig að framlög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hvern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nemanda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lækkuðu.</a:t>
            </a:r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Heildarútgjöldin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hafa aukist á árunum 2013 – 2016 um 25% að raungildi. Á sama tíma hefur nemendum fækkað og útgjöld á hvern nemanda hafa aukist um 36% að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raungildi.</a:t>
            </a:r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Áætlað er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að nemendum fækki um 21% á árunum 2013-2020, m.a. vegna styttingar námstíma. </a:t>
            </a: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Framlög til framhaldsskóla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aukast um 36% að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raun-gildi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tímabilið 2013 – 2020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skv. fjármálaáætluninni.</a:t>
            </a:r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Það svarar til þess að framlag á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hvern nemanda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hækki um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ríflega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70% á þessu tímabili.</a:t>
            </a:r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2298" y="1628775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Útgjöld  framhaldsskólastigs á föstu verðlagi 2016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52298" y="4221146"/>
            <a:ext cx="502116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Ársnemendur í framhaldsskólum</a:t>
            </a:r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252040"/>
              </p:ext>
            </p:extLst>
          </p:nvPr>
        </p:nvGraphicFramePr>
        <p:xfrm>
          <a:off x="6768058" y="1851677"/>
          <a:ext cx="5119142" cy="236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960244695"/>
              </p:ext>
            </p:extLst>
          </p:nvPr>
        </p:nvGraphicFramePr>
        <p:xfrm>
          <a:off x="6654160" y="4444048"/>
          <a:ext cx="5319304" cy="196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5-Point Star 12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002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56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Raunhækkun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framlaga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á 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ársnema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á </a:t>
            </a:r>
            <a:r>
              <a:rPr lang="en-US" sz="320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háskólastigi</a:t>
            </a:r>
            <a:r>
              <a:rPr lang="en-US" sz="320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: </a:t>
            </a:r>
            <a:endParaRPr lang="en-US" sz="3200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37% </a:t>
            </a:r>
            <a:r>
              <a:rPr lang="en-US" sz="320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fyrir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tímabilið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2013-2021</a:t>
            </a:r>
            <a:endParaRPr lang="en-US" sz="320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4741862" cy="4785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Útlit fyrir áframhaldandi fækkun ársnema á næstu árum samhliða því að gert er ráð fyrir því að framlög til háskólanna verði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aukin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sem nemur 34% að raungildi á tímabilinu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2013-2021…</a:t>
            </a: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 . . framlög </a:t>
            </a:r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hvern nemanda munu því að óbreyttu fara </a:t>
            </a:r>
            <a:r>
              <a:rPr lang="en-US" sz="17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jafnt og þétt hækkandi</a:t>
            </a:r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7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Rekstrarframlög háskólastigsins hækka að raunvirði um 37% á hvern ársnemanda á 2013-2021, gangi áætlanir eftir</a:t>
            </a: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endParaRPr lang="en-US" sz="1200" dirty="0">
              <a:latin typeface="Corbel" charset="0"/>
              <a:ea typeface="Corbel" charset="0"/>
              <a:cs typeface="Corbel" charset="0"/>
            </a:endParaRPr>
          </a:p>
          <a:p>
            <a:pPr marL="360000" lvl="1" indent="-360000">
              <a:buClr>
                <a:srgbClr val="00468C"/>
              </a:buClr>
              <a:buFont typeface="Wingdings" charset="2"/>
              <a:buChar char="§"/>
            </a:pP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Það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ætti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því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draga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enn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frekar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saman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með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Íslandi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 smtClean="0">
                <a:latin typeface="Corbel" charset="0"/>
                <a:ea typeface="Corbel" charset="0"/>
                <a:cs typeface="Corbel" charset="0"/>
              </a:rPr>
              <a:t>Norðurlöndunum</a:t>
            </a:r>
            <a:r>
              <a:rPr lang="en-US" sz="14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á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komandi</a:t>
            </a:r>
            <a:r>
              <a:rPr lang="en-US" sz="14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400" dirty="0" err="1">
                <a:latin typeface="Corbel" charset="0"/>
                <a:ea typeface="Corbel" charset="0"/>
                <a:cs typeface="Corbel" charset="0"/>
              </a:rPr>
              <a:t>árum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7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Framlög ríkisins til samkeppnissjóða í rannsóknum og tækni jukust um ríflega 60% að raunvirði á tímabilinu 2013 – 2016. Áformað að framlögin aukist um 5% að raunvirði á tímabilinu 2017 – 2021.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0266" y="1628775"/>
            <a:ext cx="4741862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Rekstrarframlög háskólastigsins á hvern ársnema </a:t>
            </a:r>
          </a:p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föstu verðlagi 2016</a:t>
            </a: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725629"/>
              </p:ext>
            </p:extLst>
          </p:nvPr>
        </p:nvGraphicFramePr>
        <p:xfrm>
          <a:off x="6729984" y="2121218"/>
          <a:ext cx="5123964" cy="406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5-Point Star 11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0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57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2010" y="3759900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4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Orðskýringar</a:t>
            </a:r>
            <a:endParaRPr lang="en-US" sz="4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52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58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Orðskýringar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58722"/>
              </p:ext>
            </p:extLst>
          </p:nvPr>
        </p:nvGraphicFramePr>
        <p:xfrm>
          <a:off x="1811338" y="932844"/>
          <a:ext cx="9307322" cy="542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321"/>
                <a:gridCol w="7376001"/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Hugtak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Lýsing</a:t>
                      </a:r>
                      <a:endParaRPr lang="is-IS" sz="1400" dirty="0"/>
                    </a:p>
                  </a:txBody>
                  <a:tcPr/>
                </a:tc>
              </a:tr>
              <a:tr h="40446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Heildarjöfnuður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Heildartekjur að frádregnum heildargjöldum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Vaxtajöfnuður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Vaxtatekjur</a:t>
                      </a:r>
                      <a:r>
                        <a:rPr lang="is-IS" sz="1400" baseline="0" dirty="0" smtClean="0"/>
                        <a:t> að frádregnum vaxtagjöldum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Frumjöfnuður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Heildarjöfnuður</a:t>
                      </a:r>
                      <a:r>
                        <a:rPr lang="is-IS" sz="1400" baseline="0" dirty="0" smtClean="0"/>
                        <a:t> að frádregnum vaxtajöfnuði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Fjárheimild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Tilgreind fjárhæð sem Alþingi hefur ákveðið að megi ráðstafa á tilteknu fjárlagaári til málefnasviða og málaflokka.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Fjárveiting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Tilgreind fjárhæð í fylgiriti með fjárlögum sem sýnir ráðstöfun fjárheimildar á tilteknu fjárlagaári til stofnana og verkefna.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Málefnasvið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Svið eðlisskyldra málaflokka sem skilgreint er á grunni staðals Sameinuðu þjóðanna um flokkun gjalda.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Málaflokkur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Flokkun eðlisskyldra stjórnarmálefna sem falla undir tiltekið málefnasvið.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Fjármálastefna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Stefna ríkisstjórnar sem lögð er fram á Alþingi um almenn markmið í opinberum fjármálum til eigi skemmri tíma en fimm ára.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Fjármálaáætlun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(voráætlun): Áætlun ríkisstjórnar sem lögð er fram á Alþingi hvert vor. Áætlunin felur í sér greiningu á stöðu efnahagsmála, markmið um þróun fjármála ríkis og sveitarfélaga, ráðstöfun útgjalda ríkisins til málefnasviða og umfjöllun um hvernig markmiðum áætlunarinnar verði </a:t>
                      </a:r>
                      <a:r>
                        <a:rPr lang="is-IS" sz="1400" dirty="0" err="1" smtClean="0"/>
                        <a:t>náð</a:t>
                      </a:r>
                      <a:r>
                        <a:rPr lang="is-IS" sz="1400" dirty="0" smtClean="0"/>
                        <a:t>. Voráætlun byggir á fjármálastefnu.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Opinber fjármál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Fjármál ríkis og sveitarfélaga og stofnana þeirra, svo og sjóða og fyrirtækja sem eru að hálfu eða meiri hluta í eigu ríkis eða sveitarfélaga.</a:t>
                      </a:r>
                      <a:endParaRPr lang="is-I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6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2931" y="207040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Þjóðhagsspá</a:t>
            </a:r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—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Aukin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þensla</a:t>
            </a:r>
            <a:r>
              <a:rPr lang="en-US" sz="32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í </a:t>
            </a:r>
            <a:r>
              <a:rPr lang="en-US" sz="32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kortunum</a:t>
            </a:r>
            <a:endParaRPr lang="is-IS" sz="32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0867" y="800967"/>
            <a:ext cx="4741862" cy="2769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Hagvöxtur (%)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7615" y="784931"/>
            <a:ext cx="47418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Vöxtur fjárfestingu (%)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7" name="Línurit 6"/>
          <p:cNvGraphicFramePr/>
          <p:nvPr>
            <p:extLst>
              <p:ext uri="{D42A27DB-BD31-4B8C-83A1-F6EECF244321}">
                <p14:modId xmlns:p14="http://schemas.microsoft.com/office/powerpoint/2010/main" val="2540697954"/>
              </p:ext>
            </p:extLst>
          </p:nvPr>
        </p:nvGraphicFramePr>
        <p:xfrm>
          <a:off x="1422000" y="1068599"/>
          <a:ext cx="3813627" cy="24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Línurit 14"/>
          <p:cNvGraphicFramePr/>
          <p:nvPr>
            <p:extLst>
              <p:ext uri="{D42A27DB-BD31-4B8C-83A1-F6EECF244321}">
                <p14:modId xmlns:p14="http://schemas.microsoft.com/office/powerpoint/2010/main" val="945448760"/>
              </p:ext>
            </p:extLst>
          </p:nvPr>
        </p:nvGraphicFramePr>
        <p:xfrm>
          <a:off x="7037615" y="1139297"/>
          <a:ext cx="4163785" cy="238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Línurit 9"/>
          <p:cNvGraphicFramePr/>
          <p:nvPr>
            <p:extLst>
              <p:ext uri="{D42A27DB-BD31-4B8C-83A1-F6EECF244321}">
                <p14:modId xmlns:p14="http://schemas.microsoft.com/office/powerpoint/2010/main" val="1717361620"/>
              </p:ext>
            </p:extLst>
          </p:nvPr>
        </p:nvGraphicFramePr>
        <p:xfrm>
          <a:off x="1421999" y="3905028"/>
          <a:ext cx="3813627" cy="257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5"/>
          <p:cNvSpPr/>
          <p:nvPr/>
        </p:nvSpPr>
        <p:spPr>
          <a:xfrm>
            <a:off x="1492931" y="3658807"/>
            <a:ext cx="4741862" cy="2769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Vöxtur einkaneyslu (%)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7037615" y="3713812"/>
            <a:ext cx="47418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Viðskiptajöfnuður (% af VLF)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4" name="Línurit 13"/>
          <p:cNvGraphicFramePr/>
          <p:nvPr>
            <p:extLst>
              <p:ext uri="{D42A27DB-BD31-4B8C-83A1-F6EECF244321}">
                <p14:modId xmlns:p14="http://schemas.microsoft.com/office/powerpoint/2010/main" val="2685689387"/>
              </p:ext>
            </p:extLst>
          </p:nvPr>
        </p:nvGraphicFramePr>
        <p:xfrm>
          <a:off x="7037615" y="3969844"/>
          <a:ext cx="4163785" cy="251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5-Point Star 16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60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7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>
                <a:solidFill>
                  <a:srgbClr val="00468C"/>
                </a:solidFill>
              </a:rPr>
              <a:t>Lykilstærðir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og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þróun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helstu</a:t>
            </a:r>
            <a:r>
              <a:rPr lang="en-US" sz="3200">
                <a:solidFill>
                  <a:srgbClr val="00468C"/>
                </a:solidFill>
              </a:rPr>
              <a:t> </a:t>
            </a:r>
            <a:r>
              <a:rPr lang="en-US" sz="3200" err="1">
                <a:solidFill>
                  <a:srgbClr val="00468C"/>
                </a:solidFill>
              </a:rPr>
              <a:t>hagstærða</a:t>
            </a:r>
            <a:endParaRPr lang="is-IS" sz="32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1338" y="1628775"/>
            <a:ext cx="2345883" cy="1012755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is-IS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Hagvöxtur</a:t>
            </a:r>
          </a:p>
          <a:p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Spá 2016: 4,8%</a:t>
            </a:r>
          </a:p>
          <a:p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Spá 2017: 4,4%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7221" y="1628775"/>
            <a:ext cx="2370579" cy="1012755"/>
          </a:xfrm>
          <a:prstGeom prst="rect">
            <a:avLst/>
          </a:prstGeom>
          <a:solidFill>
            <a:srgbClr val="DDDED5">
              <a:alpha val="50000"/>
            </a:srgbClr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is-IS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Verðbólga</a:t>
            </a:r>
            <a:endParaRPr lang="is-IS" b="1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Spá 2016: </a:t>
            </a:r>
            <a:r>
              <a:rPr lang="is-I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2,2%</a:t>
            </a:r>
            <a:endParaRPr lang="is-I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Spá 2017: </a:t>
            </a:r>
            <a:r>
              <a:rPr lang="is-I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2,4</a:t>
            </a:r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11338" y="3688735"/>
            <a:ext cx="4741862" cy="267765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Landsframleiðslan árið 2016 orðin 7-8%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að raunvirði meiri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en fyrir hrun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Atvinnuleysi komið undir jafnvægisstig,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mikill innflutningur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vinnuafls til að anna eftirspurn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Mikil kaupmáttaraukning umfram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framleiðnivöxt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Þenslumerki í hagkerfinu krefjast agaðrar hagstjórnar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til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að sporna við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ofhitnun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1338" y="2639001"/>
            <a:ext cx="2345883" cy="1012755"/>
          </a:xfrm>
          <a:prstGeom prst="rect">
            <a:avLst/>
          </a:prstGeom>
          <a:solidFill>
            <a:srgbClr val="DDDED5">
              <a:alpha val="50000"/>
            </a:srgbClr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is-IS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Atvinnuleysi</a:t>
            </a:r>
          </a:p>
          <a:p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Spá 2016: 3,3%</a:t>
            </a:r>
          </a:p>
          <a:p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Spá 2017: 3,0%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57221" y="2639952"/>
            <a:ext cx="2370579" cy="1012755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is-IS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Vöxtur kaupmáttar</a:t>
            </a:r>
          </a:p>
          <a:p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Spá 2016: 9,2%</a:t>
            </a:r>
          </a:p>
          <a:p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Spá 2017: 4,2% 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025168"/>
              </p:ext>
            </p:extLst>
          </p:nvPr>
        </p:nvGraphicFramePr>
        <p:xfrm>
          <a:off x="6670221" y="2088986"/>
          <a:ext cx="5367808" cy="213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6952298" y="1628775"/>
            <a:ext cx="47418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Þróun helstu hagstærða</a:t>
            </a: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4056512278"/>
              </p:ext>
            </p:extLst>
          </p:nvPr>
        </p:nvGraphicFramePr>
        <p:xfrm>
          <a:off x="6796725" y="4531179"/>
          <a:ext cx="5529130" cy="195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/>
          <p:cNvSpPr/>
          <p:nvPr/>
        </p:nvSpPr>
        <p:spPr>
          <a:xfrm>
            <a:off x="6952298" y="4221146"/>
            <a:ext cx="47418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Framleiðsluspenna (%)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Rectangle 14"/>
          <p:cNvSpPr/>
          <p:nvPr/>
        </p:nvSpPr>
        <p:spPr>
          <a:xfrm>
            <a:off x="6952298" y="6392609"/>
            <a:ext cx="304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orbel" charset="0"/>
                <a:ea typeface="Corbel" charset="0"/>
                <a:cs typeface="Corbel" charset="0"/>
              </a:rPr>
              <a:t>Heimild</a:t>
            </a:r>
            <a:r>
              <a:rPr lang="en-US" sz="1000" dirty="0"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Hagstofa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Íslands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Seðlabanki</a:t>
            </a:r>
            <a:r>
              <a:rPr lang="en-US" sz="1000" dirty="0" smtClean="0">
                <a:latin typeface="Corbel" charset="0"/>
                <a:ea typeface="Corbel" charset="0"/>
                <a:cs typeface="Corbel" charset="0"/>
              </a:rPr>
              <a:t>  </a:t>
            </a:r>
            <a:r>
              <a:rPr lang="en-US" sz="1000" dirty="0" err="1" smtClean="0">
                <a:latin typeface="Corbel" charset="0"/>
                <a:ea typeface="Corbel" charset="0"/>
                <a:cs typeface="Corbel" charset="0"/>
              </a:rPr>
              <a:t>Íslands</a:t>
            </a:r>
            <a:endParaRPr lang="en-US" sz="10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52248" cy="367200"/>
          </a:xfr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8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Efnahagsmál</a:t>
            </a:r>
            <a:r>
              <a:rPr lang="en-US" sz="32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— </a:t>
            </a:r>
            <a:r>
              <a:rPr lang="en-US" sz="320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Samantekt</a:t>
            </a:r>
            <a:endParaRPr lang="is-IS" sz="32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4741862" cy="38779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Efnahagsleg endurreisn eftir fall bankakerfisins er vel á veg komin og hagspár eru hagfelldar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Gangi hagspár eftir verður yfirstandandi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hagvaxtarskeið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a.m.k. áratugur og þar með það lengsta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lýðveldistímanum.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Hagvöxtur hefur verið á traustum grunni og gott innra og ytra jafnvægi í þjóðarbúskapnum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Vaxandi þensla ógnar jafnvægi í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þjóðar-búskapnum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 skapar hættu á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ofhitnun.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Framleiðsluspenna nær hámarki í byrjun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2017.</a:t>
            </a:r>
            <a:endParaRPr lang="is-IS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2298" y="1628775"/>
            <a:ext cx="4741862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Hraður vöxtur ferðaþjónustunnar setur mikinn og viðvarandi þrýsting á krónuna og ógnar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stöðugleika.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Mikilvægt er að auka þjóðhagslegan sparnað í formi aðhalds í opinberum rekstri til að draga úr eftirspurnarvexti.</a:t>
            </a: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Líta þarf til veikleika og styrkleika í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langtíma-horfum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við ákvarðanir í efnahagsmálum t.d. öldrunar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þjóðarinnar.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Aðrar efnahagsráðstafanir: hamla hækkun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raungengis, hemja ruðnings- og gengisáhrif ferðaþjónustunnar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 stuðla að stöðugleika á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vinnumarkaði.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5-Point Star 7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25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2010" y="3759900"/>
            <a:ext cx="9425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4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Staða og horfur í opinberum fjármálum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5-Point Star 3"/>
          <p:cNvSpPr>
            <a:spLocks noChangeAspect="1"/>
          </p:cNvSpPr>
          <p:nvPr/>
        </p:nvSpPr>
        <p:spPr>
          <a:xfrm>
            <a:off x="11873645" y="88799"/>
            <a:ext cx="228600" cy="23648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jaEfn-Fjarlo╠êg_PPT-Master-Template">
  <a:themeElements>
    <a:clrScheme name="Custom 1">
      <a:dk1>
        <a:srgbClr val="00468C"/>
      </a:dk1>
      <a:lt1>
        <a:srgbClr val="FEFFFF"/>
      </a:lt1>
      <a:dk2>
        <a:srgbClr val="00468C"/>
      </a:dk2>
      <a:lt2>
        <a:srgbClr val="DCDDD4"/>
      </a:lt2>
      <a:accent1>
        <a:srgbClr val="00468C"/>
      </a:accent1>
      <a:accent2>
        <a:srgbClr val="BA0000"/>
      </a:accent2>
      <a:accent3>
        <a:srgbClr val="F3C959"/>
      </a:accent3>
      <a:accent4>
        <a:srgbClr val="008E00"/>
      </a:accent4>
      <a:accent5>
        <a:srgbClr val="FF9300"/>
      </a:accent5>
      <a:accent6>
        <a:srgbClr val="935100"/>
      </a:accent6>
      <a:hlink>
        <a:srgbClr val="00468C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jaEfn_PPT-Master-Template" id="{0EB4770C-61B9-7447-95B9-38C6FC9D109D}" vid="{655C770C-A307-C14D-943B-784DC1F3975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</TotalTime>
  <Words>4771</Words>
  <Application>Microsoft Office PowerPoint</Application>
  <PresentationFormat>Custom</PresentationFormat>
  <Paragraphs>785</Paragraphs>
  <Slides>58</Slides>
  <Notes>58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  <vt:variant>
        <vt:lpstr>Custom Shows</vt:lpstr>
      </vt:variant>
      <vt:variant>
        <vt:i4>1</vt:i4>
      </vt:variant>
    </vt:vector>
  </HeadingPairs>
  <TitlesOfParts>
    <vt:vector size="65" baseType="lpstr">
      <vt:lpstr>Office Theme</vt:lpstr>
      <vt:lpstr>1_Office Theme</vt:lpstr>
      <vt:lpstr>3_Office Theme</vt:lpstr>
      <vt:lpstr>2_Office Theme</vt:lpstr>
      <vt:lpstr>4_Office Theme</vt:lpstr>
      <vt:lpstr>FjaEfn-Fjarlo╠êg_PPT-Master-Template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Gjaldeyrisforði – Afborganir erlendra lána ríkissjóðs</vt:lpstr>
      <vt:lpstr>PowerPoint Presentation</vt:lpstr>
      <vt:lpstr>Þjóðartekjur á mann eru með þeim hæstu í heiminum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Fjölmiðlar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Hörður Lárusson</dc:creator>
  <cp:lastModifiedBy>Elva Björk Sverrisdóttir</cp:lastModifiedBy>
  <cp:revision>246</cp:revision>
  <cp:lastPrinted>2016-12-05T09:41:10Z</cp:lastPrinted>
  <dcterms:created xsi:type="dcterms:W3CDTF">2016-11-10T11:49:36Z</dcterms:created>
  <dcterms:modified xsi:type="dcterms:W3CDTF">2016-12-06T16:43:16Z</dcterms:modified>
</cp:coreProperties>
</file>